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459" r:id="rId2"/>
    <p:sldId id="993" r:id="rId3"/>
    <p:sldId id="889" r:id="rId4"/>
    <p:sldId id="376" r:id="rId5"/>
    <p:sldId id="823" r:id="rId6"/>
    <p:sldId id="375" r:id="rId7"/>
    <p:sldId id="1039" r:id="rId8"/>
    <p:sldId id="700" r:id="rId9"/>
    <p:sldId id="740" r:id="rId10"/>
    <p:sldId id="371" r:id="rId11"/>
    <p:sldId id="701" r:id="rId12"/>
    <p:sldId id="1041" r:id="rId13"/>
    <p:sldId id="392" r:id="rId14"/>
    <p:sldId id="349" r:id="rId15"/>
    <p:sldId id="1044" r:id="rId16"/>
    <p:sldId id="882" r:id="rId17"/>
    <p:sldId id="1046" r:id="rId18"/>
    <p:sldId id="1025" r:id="rId19"/>
    <p:sldId id="879" r:id="rId20"/>
    <p:sldId id="385" r:id="rId21"/>
    <p:sldId id="411" r:id="rId22"/>
    <p:sldId id="914" r:id="rId23"/>
    <p:sldId id="926" r:id="rId24"/>
    <p:sldId id="326" r:id="rId25"/>
    <p:sldId id="325" r:id="rId26"/>
    <p:sldId id="874" r:id="rId27"/>
    <p:sldId id="438" r:id="rId28"/>
    <p:sldId id="932" r:id="rId29"/>
    <p:sldId id="745" r:id="rId30"/>
    <p:sldId id="1038" r:id="rId31"/>
    <p:sldId id="890" r:id="rId32"/>
    <p:sldId id="892" r:id="rId33"/>
    <p:sldId id="893" r:id="rId34"/>
    <p:sldId id="895" r:id="rId35"/>
    <p:sldId id="723" r:id="rId36"/>
    <p:sldId id="67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0DC0FF"/>
    <a:srgbClr val="FF99FF"/>
    <a:srgbClr val="66FF99"/>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5068" autoAdjust="0"/>
    <p:restoredTop sz="96283" autoAdjust="0"/>
  </p:normalViewPr>
  <p:slideViewPr>
    <p:cSldViewPr snapToGrid="0">
      <p:cViewPr varScale="1">
        <p:scale>
          <a:sx n="112" d="100"/>
          <a:sy n="112" d="100"/>
        </p:scale>
        <p:origin x="1296"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385EA-72C9-41C4-9647-ACBD98D4E9B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F0368-2E70-4758-91B3-08E366FF3CE7}" type="slidenum">
              <a:rPr lang="en-US" smtClean="0"/>
              <a:t>‹#›</a:t>
            </a:fld>
            <a:endParaRPr lang="en-US"/>
          </a:p>
        </p:txBody>
      </p:sp>
    </p:spTree>
    <p:extLst>
      <p:ext uri="{BB962C8B-B14F-4D97-AF65-F5344CB8AC3E}">
        <p14:creationId xmlns:p14="http://schemas.microsoft.com/office/powerpoint/2010/main" val="165533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E9ED-0A27-F2D3-9681-CC5C1B1439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A9D38B-C5A3-9803-80DF-07DB2AFFB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DBFF5-C6BA-08F8-B2EA-59146A092812}"/>
              </a:ext>
            </a:extLst>
          </p:cNvPr>
          <p:cNvSpPr>
            <a:spLocks noGrp="1"/>
          </p:cNvSpPr>
          <p:nvPr>
            <p:ph type="dt" sz="half" idx="10"/>
          </p:nvPr>
        </p:nvSpPr>
        <p:spPr/>
        <p:txBody>
          <a:bodyPr/>
          <a:lstStyle/>
          <a:p>
            <a:fld id="{1F96BE88-4184-4AE9-83DC-030C4D656F0B}" type="datetime1">
              <a:rPr lang="en-US" smtClean="0"/>
              <a:t>3/26/2025</a:t>
            </a:fld>
            <a:endParaRPr lang="en-US" dirty="0"/>
          </a:p>
        </p:txBody>
      </p:sp>
      <p:sp>
        <p:nvSpPr>
          <p:cNvPr id="5" name="Footer Placeholder 4">
            <a:extLst>
              <a:ext uri="{FF2B5EF4-FFF2-40B4-BE49-F238E27FC236}">
                <a16:creationId xmlns:a16="http://schemas.microsoft.com/office/drawing/2014/main" id="{10E27E07-EA11-E6BF-4E1A-982D104C6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D45DFB-2BCD-1E04-8151-2FD190FDF6EF}"/>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86702821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F4E-66E1-1621-8180-EFCA679216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26068-11D4-8A4D-D6A6-7010DD85E1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614E2-0A34-B1E8-691E-64514B9A2DE3}"/>
              </a:ext>
            </a:extLst>
          </p:cNvPr>
          <p:cNvSpPr>
            <a:spLocks noGrp="1"/>
          </p:cNvSpPr>
          <p:nvPr>
            <p:ph type="dt" sz="half" idx="10"/>
          </p:nvPr>
        </p:nvSpPr>
        <p:spPr/>
        <p:txBody>
          <a:bodyPr/>
          <a:lstStyle/>
          <a:p>
            <a:fld id="{8D849B3F-CE00-477B-AAD5-51DA5BCE87C7}" type="datetime1">
              <a:rPr lang="en-US" smtClean="0"/>
              <a:t>3/26/2025</a:t>
            </a:fld>
            <a:endParaRPr lang="en-US" dirty="0"/>
          </a:p>
        </p:txBody>
      </p:sp>
      <p:sp>
        <p:nvSpPr>
          <p:cNvPr id="5" name="Footer Placeholder 4">
            <a:extLst>
              <a:ext uri="{FF2B5EF4-FFF2-40B4-BE49-F238E27FC236}">
                <a16:creationId xmlns:a16="http://schemas.microsoft.com/office/drawing/2014/main" id="{AF58FC6F-4EC0-AAA2-31F7-4C65D71CE7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16AD0-FDF7-34FE-F14C-85924E496C1D}"/>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823902343"/>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4B251-E918-A23E-6E47-F1AB5FB82B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3B87E0-02BE-915C-9E56-A8E00AC6C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C98CC-B427-616E-0918-68B13F761E61}"/>
              </a:ext>
            </a:extLst>
          </p:cNvPr>
          <p:cNvSpPr>
            <a:spLocks noGrp="1"/>
          </p:cNvSpPr>
          <p:nvPr>
            <p:ph type="dt" sz="half" idx="10"/>
          </p:nvPr>
        </p:nvSpPr>
        <p:spPr/>
        <p:txBody>
          <a:bodyPr/>
          <a:lstStyle/>
          <a:p>
            <a:fld id="{D7E835C8-7FD1-42D6-A82E-83DBAAB9F42C}" type="datetime1">
              <a:rPr lang="en-US" smtClean="0"/>
              <a:t>3/26/2025</a:t>
            </a:fld>
            <a:endParaRPr lang="en-US" dirty="0"/>
          </a:p>
        </p:txBody>
      </p:sp>
      <p:sp>
        <p:nvSpPr>
          <p:cNvPr id="5" name="Footer Placeholder 4">
            <a:extLst>
              <a:ext uri="{FF2B5EF4-FFF2-40B4-BE49-F238E27FC236}">
                <a16:creationId xmlns:a16="http://schemas.microsoft.com/office/drawing/2014/main" id="{41D012B9-3E6E-FE94-6A2B-76D8A298AF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EE5AA8-1ADA-E654-A29C-C706A69622D1}"/>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408525171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8DE2-684F-4872-3D50-EBAA5CC09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6ECC-25B6-75C2-25D6-4BD2134608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C6312-262A-CFED-440B-24F19A384413}"/>
              </a:ext>
            </a:extLst>
          </p:cNvPr>
          <p:cNvSpPr>
            <a:spLocks noGrp="1"/>
          </p:cNvSpPr>
          <p:nvPr>
            <p:ph type="dt" sz="half" idx="10"/>
          </p:nvPr>
        </p:nvSpPr>
        <p:spPr/>
        <p:txBody>
          <a:bodyPr/>
          <a:lstStyle/>
          <a:p>
            <a:fld id="{FF3D8788-E646-4457-B499-9BC76496DE20}" type="datetime1">
              <a:rPr lang="en-US" smtClean="0"/>
              <a:t>3/26/2025</a:t>
            </a:fld>
            <a:endParaRPr lang="en-US" dirty="0"/>
          </a:p>
        </p:txBody>
      </p:sp>
      <p:sp>
        <p:nvSpPr>
          <p:cNvPr id="5" name="Footer Placeholder 4">
            <a:extLst>
              <a:ext uri="{FF2B5EF4-FFF2-40B4-BE49-F238E27FC236}">
                <a16:creationId xmlns:a16="http://schemas.microsoft.com/office/drawing/2014/main" id="{BB366247-FED5-D5A7-14A5-AB93AA27B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C8B243-8C5F-FCBD-E914-A188C433C6E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05515672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B906A-4EC8-6CAB-B282-1C25FA220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67C01-387F-D982-1A08-071EE71F02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DAEF9-13F0-6E82-BDC3-99A11E92EBE0}"/>
              </a:ext>
            </a:extLst>
          </p:cNvPr>
          <p:cNvSpPr>
            <a:spLocks noGrp="1"/>
          </p:cNvSpPr>
          <p:nvPr>
            <p:ph type="dt" sz="half" idx="10"/>
          </p:nvPr>
        </p:nvSpPr>
        <p:spPr/>
        <p:txBody>
          <a:bodyPr/>
          <a:lstStyle/>
          <a:p>
            <a:fld id="{C3DF651A-62CC-420F-A75D-4E2BAD973C82}" type="datetime1">
              <a:rPr lang="en-US" smtClean="0"/>
              <a:t>3/26/2025</a:t>
            </a:fld>
            <a:endParaRPr lang="en-US" dirty="0"/>
          </a:p>
        </p:txBody>
      </p:sp>
      <p:sp>
        <p:nvSpPr>
          <p:cNvPr id="5" name="Footer Placeholder 4">
            <a:extLst>
              <a:ext uri="{FF2B5EF4-FFF2-40B4-BE49-F238E27FC236}">
                <a16:creationId xmlns:a16="http://schemas.microsoft.com/office/drawing/2014/main" id="{A0709DB5-E21E-0C8E-C3B3-E5A9201D10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E5643F-E08B-B17C-6924-07F47DC54EAC}"/>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0377232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CF6-6D7D-9B4F-F0C9-765D50CA4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937F7-D790-BC0E-7AE1-3A589F57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3B162-F465-97C7-C12F-8653FDDFF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268631-4E2A-3618-11BE-DA17DDBF9D4C}"/>
              </a:ext>
            </a:extLst>
          </p:cNvPr>
          <p:cNvSpPr>
            <a:spLocks noGrp="1"/>
          </p:cNvSpPr>
          <p:nvPr>
            <p:ph type="dt" sz="half" idx="10"/>
          </p:nvPr>
        </p:nvSpPr>
        <p:spPr/>
        <p:txBody>
          <a:bodyPr/>
          <a:lstStyle/>
          <a:p>
            <a:fld id="{0BC7D2ED-1D73-434D-9F26-6D68DF4D4F21}" type="datetime1">
              <a:rPr lang="en-US" smtClean="0"/>
              <a:t>3/26/2025</a:t>
            </a:fld>
            <a:endParaRPr lang="en-US" dirty="0"/>
          </a:p>
        </p:txBody>
      </p:sp>
      <p:sp>
        <p:nvSpPr>
          <p:cNvPr id="6" name="Footer Placeholder 5">
            <a:extLst>
              <a:ext uri="{FF2B5EF4-FFF2-40B4-BE49-F238E27FC236}">
                <a16:creationId xmlns:a16="http://schemas.microsoft.com/office/drawing/2014/main" id="{38171991-857E-C2A3-3A6C-0767431687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0CEA56-1036-B43D-A588-B9979ED87576}"/>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84144143"/>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5B44-9F2F-DEDC-66E9-93826EBB9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619C4-D422-E9A2-E2D2-B3588D21A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EEB0A-0FC2-3697-E9EC-FD1080613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8375DA-3591-062D-E68B-9790510A2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5B4BD-9C9F-F69D-3EE4-5381449818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20EAE-5A87-8F80-B1BB-ECDBCB15A64F}"/>
              </a:ext>
            </a:extLst>
          </p:cNvPr>
          <p:cNvSpPr>
            <a:spLocks noGrp="1"/>
          </p:cNvSpPr>
          <p:nvPr>
            <p:ph type="dt" sz="half" idx="10"/>
          </p:nvPr>
        </p:nvSpPr>
        <p:spPr/>
        <p:txBody>
          <a:bodyPr/>
          <a:lstStyle/>
          <a:p>
            <a:fld id="{0F8770B3-EBBA-4349-BE40-92751CF06FD5}" type="datetime1">
              <a:rPr lang="en-US" smtClean="0"/>
              <a:t>3/26/2025</a:t>
            </a:fld>
            <a:endParaRPr lang="en-US" dirty="0"/>
          </a:p>
        </p:txBody>
      </p:sp>
      <p:sp>
        <p:nvSpPr>
          <p:cNvPr id="8" name="Footer Placeholder 7">
            <a:extLst>
              <a:ext uri="{FF2B5EF4-FFF2-40B4-BE49-F238E27FC236}">
                <a16:creationId xmlns:a16="http://schemas.microsoft.com/office/drawing/2014/main" id="{D8422345-7201-5A88-C6C1-C9E1CA9AE8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4698E-91A5-A01D-B8CF-AC043F6BD55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58959463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9C4E-806E-54B7-769B-5C10BC0C8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C4B7-1AE9-55F8-1350-FF08DEE1E6A7}"/>
              </a:ext>
            </a:extLst>
          </p:cNvPr>
          <p:cNvSpPr>
            <a:spLocks noGrp="1"/>
          </p:cNvSpPr>
          <p:nvPr>
            <p:ph type="dt" sz="half" idx="10"/>
          </p:nvPr>
        </p:nvSpPr>
        <p:spPr/>
        <p:txBody>
          <a:bodyPr/>
          <a:lstStyle/>
          <a:p>
            <a:fld id="{64CF04EB-8623-4A59-96AA-75D2C7D930DD}" type="datetime1">
              <a:rPr lang="en-US" smtClean="0"/>
              <a:t>3/26/2025</a:t>
            </a:fld>
            <a:endParaRPr lang="en-US" dirty="0"/>
          </a:p>
        </p:txBody>
      </p:sp>
      <p:sp>
        <p:nvSpPr>
          <p:cNvPr id="4" name="Footer Placeholder 3">
            <a:extLst>
              <a:ext uri="{FF2B5EF4-FFF2-40B4-BE49-F238E27FC236}">
                <a16:creationId xmlns:a16="http://schemas.microsoft.com/office/drawing/2014/main" id="{5E9BDCC3-4604-0929-770B-0FC5809070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5E23D0-9BEE-5388-A0C1-344C4B0A3F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216802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C402F-BADD-BAF7-CE39-9AB15606F2FE}"/>
              </a:ext>
            </a:extLst>
          </p:cNvPr>
          <p:cNvSpPr>
            <a:spLocks noGrp="1"/>
          </p:cNvSpPr>
          <p:nvPr>
            <p:ph type="dt" sz="half" idx="10"/>
          </p:nvPr>
        </p:nvSpPr>
        <p:spPr/>
        <p:txBody>
          <a:bodyPr/>
          <a:lstStyle/>
          <a:p>
            <a:fld id="{FDBADFFC-0EB9-4DAB-92DB-6A028D6170BA}" type="datetime1">
              <a:rPr lang="en-US" smtClean="0"/>
              <a:t>3/26/2025</a:t>
            </a:fld>
            <a:endParaRPr lang="en-US" dirty="0"/>
          </a:p>
        </p:txBody>
      </p:sp>
      <p:sp>
        <p:nvSpPr>
          <p:cNvPr id="3" name="Footer Placeholder 2">
            <a:extLst>
              <a:ext uri="{FF2B5EF4-FFF2-40B4-BE49-F238E27FC236}">
                <a16:creationId xmlns:a16="http://schemas.microsoft.com/office/drawing/2014/main" id="{BA247CF7-E4DF-86FE-63A7-6A5EFCC39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018587-1CE4-2B89-9E67-57C59CCAE8A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31059524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32EF-A19B-2CF9-7559-67B8A06F2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75B541-4E4F-FAE8-B170-8EBDD4AF4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507F80-14CD-F914-B2F3-A9E2176C0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86C8A-1390-1F7E-05E8-F7BAAE54F5F6}"/>
              </a:ext>
            </a:extLst>
          </p:cNvPr>
          <p:cNvSpPr>
            <a:spLocks noGrp="1"/>
          </p:cNvSpPr>
          <p:nvPr>
            <p:ph type="dt" sz="half" idx="10"/>
          </p:nvPr>
        </p:nvSpPr>
        <p:spPr/>
        <p:txBody>
          <a:bodyPr/>
          <a:lstStyle/>
          <a:p>
            <a:fld id="{3102EC72-A79E-4E14-8B80-8ADDB009520E}" type="datetime1">
              <a:rPr lang="en-US" smtClean="0"/>
              <a:t>3/26/2025</a:t>
            </a:fld>
            <a:endParaRPr lang="en-US" dirty="0"/>
          </a:p>
        </p:txBody>
      </p:sp>
      <p:sp>
        <p:nvSpPr>
          <p:cNvPr id="6" name="Footer Placeholder 5">
            <a:extLst>
              <a:ext uri="{FF2B5EF4-FFF2-40B4-BE49-F238E27FC236}">
                <a16:creationId xmlns:a16="http://schemas.microsoft.com/office/drawing/2014/main" id="{B56414C4-A2B9-B425-AE38-1CC9DD2DCE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BD65D2-B1D3-F045-C067-83C6F4C2C9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193090662"/>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A210-DE83-834C-502B-86C79A842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3E857-33FE-8988-9AC2-C19DDF8EB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81D951-3643-5A2D-8AB7-BF2D63092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924F-72D2-644D-0C25-ECE505247227}"/>
              </a:ext>
            </a:extLst>
          </p:cNvPr>
          <p:cNvSpPr>
            <a:spLocks noGrp="1"/>
          </p:cNvSpPr>
          <p:nvPr>
            <p:ph type="dt" sz="half" idx="10"/>
          </p:nvPr>
        </p:nvSpPr>
        <p:spPr/>
        <p:txBody>
          <a:bodyPr/>
          <a:lstStyle/>
          <a:p>
            <a:fld id="{B68E89AB-B2CF-454F-8C21-15B8B17FA21C}" type="datetime1">
              <a:rPr lang="en-US" smtClean="0"/>
              <a:t>3/26/2025</a:t>
            </a:fld>
            <a:endParaRPr lang="en-US" dirty="0"/>
          </a:p>
        </p:txBody>
      </p:sp>
      <p:sp>
        <p:nvSpPr>
          <p:cNvPr id="6" name="Footer Placeholder 5">
            <a:extLst>
              <a:ext uri="{FF2B5EF4-FFF2-40B4-BE49-F238E27FC236}">
                <a16:creationId xmlns:a16="http://schemas.microsoft.com/office/drawing/2014/main" id="{F2E4775F-B81C-C515-FD48-E1173E867A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3BD3B6-18CE-9F26-FECD-CED0B15C69E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438280490"/>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4ECA6-ACAF-CC98-4506-48827D73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BCDED-65EE-6F08-18E8-19EC13005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72E49-6678-3877-4FBE-85F17FA46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54C3E2-B038-4821-8ED3-7DA813607624}" type="datetime1">
              <a:rPr lang="en-US" smtClean="0"/>
              <a:t>3/26/2025</a:t>
            </a:fld>
            <a:endParaRPr lang="en-US" dirty="0"/>
          </a:p>
        </p:txBody>
      </p:sp>
      <p:sp>
        <p:nvSpPr>
          <p:cNvPr id="5" name="Footer Placeholder 4">
            <a:extLst>
              <a:ext uri="{FF2B5EF4-FFF2-40B4-BE49-F238E27FC236}">
                <a16:creationId xmlns:a16="http://schemas.microsoft.com/office/drawing/2014/main" id="{8B609F1B-67C8-AF45-864F-56219A4AF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672AFD-02FE-4DA9-6FA7-4D7E9CF886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397011-C6AF-4561-8AEF-0DCBEA7734D5}" type="slidenum">
              <a:rPr lang="en-US" smtClean="0"/>
              <a:t>‹#›</a:t>
            </a:fld>
            <a:endParaRPr lang="en-US" dirty="0"/>
          </a:p>
        </p:txBody>
      </p:sp>
    </p:spTree>
    <p:extLst>
      <p:ext uri="{BB962C8B-B14F-4D97-AF65-F5344CB8AC3E}">
        <p14:creationId xmlns:p14="http://schemas.microsoft.com/office/powerpoint/2010/main" val="22008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73D920C-4ED9-AE1F-E6EF-B654B2882BF5}"/>
            </a:ext>
          </a:extLst>
        </p:cNvPr>
        <p:cNvGrpSpPr/>
        <p:nvPr/>
      </p:nvGrpSpPr>
      <p:grpSpPr>
        <a:xfrm>
          <a:off x="0" y="0"/>
          <a:ext cx="0" cy="0"/>
          <a:chOff x="0" y="0"/>
          <a:chExt cx="0" cy="0"/>
        </a:xfrm>
      </p:grpSpPr>
      <p:pic>
        <p:nvPicPr>
          <p:cNvPr id="3" name="Picture 2" descr="A close-up of a book&#10;&#10;AI-generated content may be incorrect.">
            <a:extLst>
              <a:ext uri="{FF2B5EF4-FFF2-40B4-BE49-F238E27FC236}">
                <a16:creationId xmlns:a16="http://schemas.microsoft.com/office/drawing/2014/main" id="{1F668D5E-F5BF-0637-76C8-B503F6BD77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C1852270-BC9B-01A9-2140-2C4858F007F5}"/>
              </a:ext>
            </a:extLst>
          </p:cNvPr>
          <p:cNvSpPr>
            <a:spLocks noGrp="1"/>
          </p:cNvSpPr>
          <p:nvPr>
            <p:ph type="sldNum" sz="quarter" idx="12"/>
          </p:nvPr>
        </p:nvSpPr>
        <p:spPr/>
        <p:txBody>
          <a:bodyPr/>
          <a:lstStyle/>
          <a:p>
            <a:fld id="{13397011-C6AF-4561-8AEF-0DCBEA7734D5}" type="slidenum">
              <a:rPr lang="en-US" smtClean="0"/>
              <a:t>1</a:t>
            </a:fld>
            <a:endParaRPr lang="en-US" dirty="0"/>
          </a:p>
        </p:txBody>
      </p:sp>
    </p:spTree>
    <p:extLst>
      <p:ext uri="{BB962C8B-B14F-4D97-AF65-F5344CB8AC3E}">
        <p14:creationId xmlns:p14="http://schemas.microsoft.com/office/powerpoint/2010/main" val="592738428"/>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DE36436-CB39-A15C-B32C-43C0396B2419}"/>
              </a:ext>
            </a:extLst>
          </p:cNvPr>
          <p:cNvSpPr txBox="1"/>
          <p:nvPr/>
        </p:nvSpPr>
        <p:spPr>
          <a:xfrm>
            <a:off x="438877" y="428178"/>
            <a:ext cx="11106491" cy="6001643"/>
          </a:xfrm>
          <a:prstGeom prst="rect">
            <a:avLst/>
          </a:prstGeom>
          <a:noFill/>
        </p:spPr>
        <p:txBody>
          <a:bodyPr wrap="square">
            <a:spAutoFit/>
          </a:bodyPr>
          <a:lstStyle/>
          <a:p>
            <a:pPr marL="742950" indent="-742950">
              <a:buFont typeface="+mj-lt"/>
              <a:buAutoNum type="alphaLcPeriod"/>
            </a:pPr>
            <a:r>
              <a:rPr lang="en-US" sz="4000" dirty="0">
                <a:solidFill>
                  <a:schemeClr val="bg1"/>
                </a:solidFill>
              </a:rPr>
              <a:t>This was not the “gift” of salvation as they had already been “saved” when they were baptized…v.16.</a:t>
            </a:r>
          </a:p>
          <a:p>
            <a:pPr marL="742950" indent="-742950">
              <a:buFont typeface="+mj-lt"/>
              <a:buAutoNum type="alphaLcPeriod"/>
            </a:pPr>
            <a:endParaRPr lang="en-US" sz="3200" dirty="0">
              <a:solidFill>
                <a:schemeClr val="bg1"/>
              </a:solidFill>
            </a:endParaRPr>
          </a:p>
          <a:p>
            <a:pPr marL="742950" indent="-742950">
              <a:buFont typeface="+mj-lt"/>
              <a:buAutoNum type="alphaLcPeriod"/>
            </a:pPr>
            <a:r>
              <a:rPr lang="en-US" sz="4000" dirty="0">
                <a:solidFill>
                  <a:schemeClr val="bg1"/>
                </a:solidFill>
              </a:rPr>
              <a:t>These were “gifts” given with power by the Apostles as miraculous endowments…v.13.</a:t>
            </a:r>
          </a:p>
          <a:p>
            <a:pPr marL="742950" indent="-742950">
              <a:buFont typeface="+mj-lt"/>
              <a:buAutoNum type="alphaLcPeriod"/>
            </a:pPr>
            <a:endParaRPr lang="en-US" sz="3200" dirty="0">
              <a:solidFill>
                <a:schemeClr val="bg1"/>
              </a:solidFill>
            </a:endParaRPr>
          </a:p>
          <a:p>
            <a:pPr marL="742950" indent="-742950">
              <a:buFont typeface="+mj-lt"/>
              <a:buAutoNum type="alphaLcPeriod"/>
            </a:pPr>
            <a:r>
              <a:rPr lang="en-US" sz="4000" dirty="0">
                <a:solidFill>
                  <a:schemeClr val="bg1"/>
                </a:solidFill>
              </a:rPr>
              <a:t>Giving the gift of the Holy Spirit could not be bought nor given by anyone other than the Apostles…vs.18-23.</a:t>
            </a:r>
          </a:p>
        </p:txBody>
      </p:sp>
      <p:sp>
        <p:nvSpPr>
          <p:cNvPr id="2" name="Slide Number Placeholder 1">
            <a:extLst>
              <a:ext uri="{FF2B5EF4-FFF2-40B4-BE49-F238E27FC236}">
                <a16:creationId xmlns:a16="http://schemas.microsoft.com/office/drawing/2014/main" id="{DE2B7DCA-0843-9F2F-E481-A5A03681585F}"/>
              </a:ext>
            </a:extLst>
          </p:cNvPr>
          <p:cNvSpPr>
            <a:spLocks noGrp="1"/>
          </p:cNvSpPr>
          <p:nvPr>
            <p:ph type="sldNum" sz="quarter" idx="12"/>
          </p:nvPr>
        </p:nvSpPr>
        <p:spPr/>
        <p:txBody>
          <a:bodyPr/>
          <a:lstStyle/>
          <a:p>
            <a:fld id="{13397011-C6AF-4561-8AEF-0DCBEA7734D5}" type="slidenum">
              <a:rPr lang="en-US" smtClean="0"/>
              <a:t>10</a:t>
            </a:fld>
            <a:endParaRPr lang="en-US" dirty="0"/>
          </a:p>
        </p:txBody>
      </p:sp>
    </p:spTree>
    <p:extLst>
      <p:ext uri="{BB962C8B-B14F-4D97-AF65-F5344CB8AC3E}">
        <p14:creationId xmlns:p14="http://schemas.microsoft.com/office/powerpoint/2010/main" val="3103054718"/>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C21EBFC-E846-028E-6082-5F63B65A3FC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B762877-83F7-17E2-7B71-C139B0A963B0}"/>
              </a:ext>
            </a:extLst>
          </p:cNvPr>
          <p:cNvSpPr txBox="1"/>
          <p:nvPr/>
        </p:nvSpPr>
        <p:spPr>
          <a:xfrm>
            <a:off x="486722" y="522118"/>
            <a:ext cx="11426116" cy="5632311"/>
          </a:xfrm>
          <a:prstGeom prst="rect">
            <a:avLst/>
          </a:prstGeom>
          <a:noFill/>
        </p:spPr>
        <p:txBody>
          <a:bodyPr wrap="square">
            <a:spAutoFit/>
          </a:bodyPr>
          <a:lstStyle/>
          <a:p>
            <a:r>
              <a:rPr lang="en-US" sz="3600" dirty="0">
                <a:solidFill>
                  <a:srgbClr val="FFFF99"/>
                </a:solidFill>
              </a:rPr>
              <a:t>Acts 19:1-6, NKJV  </a:t>
            </a:r>
          </a:p>
          <a:p>
            <a:r>
              <a:rPr lang="en-US" sz="3600" dirty="0">
                <a:solidFill>
                  <a:schemeClr val="bg1"/>
                </a:solidFill>
              </a:rPr>
              <a:t>And it happened, while Apollos was at Corinth, that Paul, having passed through the upper regions, came to Ephesus. And finding some disciples he said to them, “</a:t>
            </a:r>
            <a:r>
              <a:rPr lang="en-US" sz="3600" u="sng" dirty="0">
                <a:solidFill>
                  <a:schemeClr val="bg1"/>
                </a:solidFill>
              </a:rPr>
              <a:t>Did you receive the Holy Spirit when you believed</a:t>
            </a:r>
            <a:r>
              <a:rPr lang="en-US" sz="3600" dirty="0">
                <a:solidFill>
                  <a:schemeClr val="bg1"/>
                </a:solidFill>
              </a:rPr>
              <a:t>?” So they said to him, “We have not so much as heard whether there is a Holy Spirit.” And he said to them, “</a:t>
            </a:r>
            <a:r>
              <a:rPr lang="en-US" sz="3600" u="sng" dirty="0">
                <a:solidFill>
                  <a:schemeClr val="bg1"/>
                </a:solidFill>
              </a:rPr>
              <a:t>Into what then were you baptized</a:t>
            </a:r>
            <a:r>
              <a:rPr lang="en-US" sz="3600" dirty="0">
                <a:solidFill>
                  <a:schemeClr val="bg1"/>
                </a:solidFill>
              </a:rPr>
              <a:t>?” So they said, “Into John’s baptism.” Then Paul said, “John indeed baptized with a baptism of repentance, saying</a:t>
            </a:r>
          </a:p>
        </p:txBody>
      </p:sp>
      <p:sp>
        <p:nvSpPr>
          <p:cNvPr id="2" name="Slide Number Placeholder 1">
            <a:extLst>
              <a:ext uri="{FF2B5EF4-FFF2-40B4-BE49-F238E27FC236}">
                <a16:creationId xmlns:a16="http://schemas.microsoft.com/office/drawing/2014/main" id="{EA98AD23-F116-73AB-0C88-9D498A6191A4}"/>
              </a:ext>
            </a:extLst>
          </p:cNvPr>
          <p:cNvSpPr>
            <a:spLocks noGrp="1"/>
          </p:cNvSpPr>
          <p:nvPr>
            <p:ph type="sldNum" sz="quarter" idx="12"/>
          </p:nvPr>
        </p:nvSpPr>
        <p:spPr/>
        <p:txBody>
          <a:bodyPr/>
          <a:lstStyle/>
          <a:p>
            <a:fld id="{13397011-C6AF-4561-8AEF-0DCBEA7734D5}" type="slidenum">
              <a:rPr lang="en-US" smtClean="0"/>
              <a:t>11</a:t>
            </a:fld>
            <a:endParaRPr lang="en-US" dirty="0"/>
          </a:p>
        </p:txBody>
      </p:sp>
    </p:spTree>
    <p:extLst>
      <p:ext uri="{BB962C8B-B14F-4D97-AF65-F5344CB8AC3E}">
        <p14:creationId xmlns:p14="http://schemas.microsoft.com/office/powerpoint/2010/main" val="3267415224"/>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24F396B-59F3-E0B8-EDFC-B1DFF0477E9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79650E6-E328-946F-1DC2-75B6DE9D4504}"/>
              </a:ext>
            </a:extLst>
          </p:cNvPr>
          <p:cNvSpPr txBox="1"/>
          <p:nvPr/>
        </p:nvSpPr>
        <p:spPr>
          <a:xfrm>
            <a:off x="486722" y="522118"/>
            <a:ext cx="11340657" cy="3970318"/>
          </a:xfrm>
          <a:prstGeom prst="rect">
            <a:avLst/>
          </a:prstGeom>
          <a:noFill/>
        </p:spPr>
        <p:txBody>
          <a:bodyPr wrap="square">
            <a:spAutoFit/>
          </a:bodyPr>
          <a:lstStyle/>
          <a:p>
            <a:r>
              <a:rPr lang="en-US" sz="3600" dirty="0">
                <a:solidFill>
                  <a:srgbClr val="FFFF99"/>
                </a:solidFill>
              </a:rPr>
              <a:t>Acts 19:1-6, NKJV  </a:t>
            </a:r>
          </a:p>
          <a:p>
            <a:r>
              <a:rPr lang="en-US" sz="3600" dirty="0">
                <a:solidFill>
                  <a:schemeClr val="bg1"/>
                </a:solidFill>
              </a:rPr>
              <a:t>to the people that they should believe on Him who</a:t>
            </a:r>
          </a:p>
          <a:p>
            <a:r>
              <a:rPr lang="en-US" sz="3600" dirty="0">
                <a:solidFill>
                  <a:schemeClr val="bg1"/>
                </a:solidFill>
              </a:rPr>
              <a:t>would come after him, that is, on Christ Jesus.” When they heard this, they were </a:t>
            </a:r>
            <a:r>
              <a:rPr lang="en-US" sz="3600" u="sng" dirty="0">
                <a:solidFill>
                  <a:schemeClr val="bg1"/>
                </a:solidFill>
              </a:rPr>
              <a:t>baptized in the name of the Lord Jesus</a:t>
            </a:r>
            <a:r>
              <a:rPr lang="en-US" sz="3600" dirty="0">
                <a:solidFill>
                  <a:schemeClr val="bg1"/>
                </a:solidFill>
              </a:rPr>
              <a:t>. And </a:t>
            </a:r>
            <a:r>
              <a:rPr lang="en-US" sz="3600" u="sng" dirty="0">
                <a:solidFill>
                  <a:schemeClr val="bg1"/>
                </a:solidFill>
              </a:rPr>
              <a:t>when Paul had laid hands on them, the Holy Spirit came upon them, and they spoke with tongues and prophesied</a:t>
            </a:r>
            <a:r>
              <a:rPr lang="en-US" sz="3600" dirty="0">
                <a:solidFill>
                  <a:schemeClr val="bg1"/>
                </a:solidFill>
              </a:rPr>
              <a:t>. </a:t>
            </a:r>
          </a:p>
        </p:txBody>
      </p:sp>
      <p:sp>
        <p:nvSpPr>
          <p:cNvPr id="2" name="Slide Number Placeholder 1">
            <a:extLst>
              <a:ext uri="{FF2B5EF4-FFF2-40B4-BE49-F238E27FC236}">
                <a16:creationId xmlns:a16="http://schemas.microsoft.com/office/drawing/2014/main" id="{A39737D4-1AAA-70D2-6974-20E857598303}"/>
              </a:ext>
            </a:extLst>
          </p:cNvPr>
          <p:cNvSpPr>
            <a:spLocks noGrp="1"/>
          </p:cNvSpPr>
          <p:nvPr>
            <p:ph type="sldNum" sz="quarter" idx="12"/>
          </p:nvPr>
        </p:nvSpPr>
        <p:spPr/>
        <p:txBody>
          <a:bodyPr/>
          <a:lstStyle/>
          <a:p>
            <a:fld id="{13397011-C6AF-4561-8AEF-0DCBEA7734D5}" type="slidenum">
              <a:rPr lang="en-US" smtClean="0"/>
              <a:t>12</a:t>
            </a:fld>
            <a:endParaRPr lang="en-US" dirty="0"/>
          </a:p>
        </p:txBody>
      </p:sp>
    </p:spTree>
    <p:extLst>
      <p:ext uri="{BB962C8B-B14F-4D97-AF65-F5344CB8AC3E}">
        <p14:creationId xmlns:p14="http://schemas.microsoft.com/office/powerpoint/2010/main" val="690860547"/>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38CA06C-CDA3-041F-3C83-3BD85700E75E}"/>
              </a:ext>
            </a:extLst>
          </p:cNvPr>
          <p:cNvSpPr txBox="1"/>
          <p:nvPr/>
        </p:nvSpPr>
        <p:spPr>
          <a:xfrm>
            <a:off x="436453" y="359748"/>
            <a:ext cx="11319094" cy="5816977"/>
          </a:xfrm>
          <a:prstGeom prst="rect">
            <a:avLst/>
          </a:prstGeom>
          <a:noFill/>
        </p:spPr>
        <p:txBody>
          <a:bodyPr wrap="square">
            <a:spAutoFit/>
          </a:bodyPr>
          <a:lstStyle/>
          <a:p>
            <a:r>
              <a:rPr lang="en-US" sz="4800" dirty="0">
                <a:solidFill>
                  <a:srgbClr val="FFFF99"/>
                </a:solidFill>
              </a:rPr>
              <a:t>Are There Apostles Today?</a:t>
            </a:r>
          </a:p>
          <a:p>
            <a:endParaRPr lang="en-US" sz="3200" dirty="0">
              <a:solidFill>
                <a:schemeClr val="bg1"/>
              </a:solidFill>
            </a:endParaRPr>
          </a:p>
          <a:p>
            <a:pPr marL="742950" indent="-742950">
              <a:buFont typeface="+mj-lt"/>
              <a:buAutoNum type="arabicPeriod"/>
            </a:pPr>
            <a:r>
              <a:rPr lang="en-US" sz="3600" dirty="0">
                <a:solidFill>
                  <a:schemeClr val="bg1"/>
                </a:solidFill>
              </a:rPr>
              <a:t>Must be an eyewitness of the resurrected Christ, Acts 1:21-22, 1 Cor 9:1</a:t>
            </a:r>
          </a:p>
          <a:p>
            <a:pPr marL="742950" indent="-742950">
              <a:buFont typeface="+mj-lt"/>
              <a:buAutoNum type="arabicPeriod"/>
            </a:pPr>
            <a:endParaRPr lang="en-US" sz="2000" dirty="0">
              <a:solidFill>
                <a:schemeClr val="bg1"/>
              </a:solidFill>
            </a:endParaRPr>
          </a:p>
          <a:p>
            <a:pPr marL="742950" indent="-742950">
              <a:buFont typeface="+mj-lt"/>
              <a:buAutoNum type="arabicPeriod"/>
            </a:pPr>
            <a:r>
              <a:rPr lang="en-US" sz="3600" dirty="0">
                <a:solidFill>
                  <a:schemeClr val="bg1"/>
                </a:solidFill>
              </a:rPr>
              <a:t>Must have been chosen by the Lord, Acts 1:2, 24, 25; Gal 1:1</a:t>
            </a:r>
          </a:p>
          <a:p>
            <a:pPr marL="742950" indent="-742950">
              <a:buFont typeface="+mj-lt"/>
              <a:buAutoNum type="arabicPeriod"/>
            </a:pPr>
            <a:endParaRPr lang="en-US" sz="2000" dirty="0">
              <a:solidFill>
                <a:schemeClr val="bg1"/>
              </a:solidFill>
            </a:endParaRPr>
          </a:p>
          <a:p>
            <a:pPr marL="742950" indent="-742950">
              <a:buFont typeface="+mj-lt"/>
              <a:buAutoNum type="arabicPeriod"/>
            </a:pPr>
            <a:r>
              <a:rPr lang="en-US" sz="3600" dirty="0">
                <a:solidFill>
                  <a:schemeClr val="bg1"/>
                </a:solidFill>
              </a:rPr>
              <a:t>The miraculous work of the Apostles would be fulfilled by the time of their death within the first century.</a:t>
            </a:r>
          </a:p>
        </p:txBody>
      </p:sp>
      <p:sp>
        <p:nvSpPr>
          <p:cNvPr id="2" name="Slide Number Placeholder 1">
            <a:extLst>
              <a:ext uri="{FF2B5EF4-FFF2-40B4-BE49-F238E27FC236}">
                <a16:creationId xmlns:a16="http://schemas.microsoft.com/office/drawing/2014/main" id="{1C794EBF-4069-EC09-F3DC-4AD322826D87}"/>
              </a:ext>
            </a:extLst>
          </p:cNvPr>
          <p:cNvSpPr>
            <a:spLocks noGrp="1"/>
          </p:cNvSpPr>
          <p:nvPr>
            <p:ph type="sldNum" sz="quarter" idx="12"/>
          </p:nvPr>
        </p:nvSpPr>
        <p:spPr/>
        <p:txBody>
          <a:bodyPr/>
          <a:lstStyle/>
          <a:p>
            <a:fld id="{13397011-C6AF-4561-8AEF-0DCBEA7734D5}" type="slidenum">
              <a:rPr lang="en-US" smtClean="0"/>
              <a:t>13</a:t>
            </a:fld>
            <a:endParaRPr lang="en-US" dirty="0"/>
          </a:p>
        </p:txBody>
      </p:sp>
    </p:spTree>
    <p:extLst>
      <p:ext uri="{BB962C8B-B14F-4D97-AF65-F5344CB8AC3E}">
        <p14:creationId xmlns:p14="http://schemas.microsoft.com/office/powerpoint/2010/main" val="1175277548"/>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1DBC520-4B5B-8836-5A3A-AED5CCB223A3}"/>
              </a:ext>
            </a:extLst>
          </p:cNvPr>
          <p:cNvSpPr>
            <a:spLocks noGrp="1" noChangeArrowheads="1"/>
          </p:cNvSpPr>
          <p:nvPr>
            <p:ph type="title"/>
          </p:nvPr>
        </p:nvSpPr>
        <p:spPr>
          <a:xfrm>
            <a:off x="599666" y="2552700"/>
            <a:ext cx="11090982" cy="1752600"/>
          </a:xfrm>
        </p:spPr>
        <p:txBody>
          <a:bodyPr>
            <a:noAutofit/>
          </a:bodyPr>
          <a:lstStyle/>
          <a:p>
            <a:pPr>
              <a:defRPr/>
            </a:pPr>
            <a:r>
              <a:rPr lang="en-US" altLang="en-US" sz="5200" dirty="0">
                <a:solidFill>
                  <a:srgbClr val="FFFF99"/>
                </a:solidFill>
                <a:latin typeface="Arial" panose="020B0604020202020204" pitchFamily="34" charset="0"/>
                <a:cs typeface="Arial" panose="020B0604020202020204" pitchFamily="34" charset="0"/>
              </a:rPr>
              <a:t>How Do We Know That Miraculous Works Would Cease?</a:t>
            </a:r>
          </a:p>
        </p:txBody>
      </p:sp>
      <p:sp>
        <p:nvSpPr>
          <p:cNvPr id="2" name="Slide Number Placeholder 1">
            <a:extLst>
              <a:ext uri="{FF2B5EF4-FFF2-40B4-BE49-F238E27FC236}">
                <a16:creationId xmlns:a16="http://schemas.microsoft.com/office/drawing/2014/main" id="{6328CC88-93EE-9762-55FE-588628D7AF3C}"/>
              </a:ext>
            </a:extLst>
          </p:cNvPr>
          <p:cNvSpPr>
            <a:spLocks noGrp="1"/>
          </p:cNvSpPr>
          <p:nvPr>
            <p:ph type="sldNum" sz="quarter" idx="12"/>
          </p:nvPr>
        </p:nvSpPr>
        <p:spPr/>
        <p:txBody>
          <a:bodyPr/>
          <a:lstStyle/>
          <a:p>
            <a:fld id="{13397011-C6AF-4561-8AEF-0DCBEA7734D5}" type="slidenum">
              <a:rPr lang="en-US" smtClean="0"/>
              <a:t>14</a:t>
            </a:fld>
            <a:endParaRPr lang="en-US" dirty="0"/>
          </a:p>
        </p:txBody>
      </p:sp>
    </p:spTree>
    <p:extLst>
      <p:ext uri="{BB962C8B-B14F-4D97-AF65-F5344CB8AC3E}">
        <p14:creationId xmlns:p14="http://schemas.microsoft.com/office/powerpoint/2010/main" val="3524342324"/>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8496-D970-C310-B48E-B2DBDBB0139A}"/>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5BA024-4F73-F548-D796-1480DFEDA8BD}"/>
              </a:ext>
            </a:extLst>
          </p:cNvPr>
          <p:cNvSpPr>
            <a:spLocks noGrp="1"/>
          </p:cNvSpPr>
          <p:nvPr>
            <p:ph type="sldNum" sz="quarter" idx="12"/>
          </p:nvPr>
        </p:nvSpPr>
        <p:spPr/>
        <p:txBody>
          <a:bodyPr/>
          <a:lstStyle/>
          <a:p>
            <a:fld id="{13397011-C6AF-4561-8AEF-0DCBEA7734D5}" type="slidenum">
              <a:rPr lang="en-US" smtClean="0"/>
              <a:t>15</a:t>
            </a:fld>
            <a:endParaRPr lang="en-US" dirty="0"/>
          </a:p>
        </p:txBody>
      </p:sp>
      <p:sp>
        <p:nvSpPr>
          <p:cNvPr id="4" name="TextBox 3">
            <a:extLst>
              <a:ext uri="{FF2B5EF4-FFF2-40B4-BE49-F238E27FC236}">
                <a16:creationId xmlns:a16="http://schemas.microsoft.com/office/drawing/2014/main" id="{C9037D0B-58B0-6489-18D9-B41488DE986D}"/>
              </a:ext>
            </a:extLst>
          </p:cNvPr>
          <p:cNvSpPr txBox="1"/>
          <p:nvPr/>
        </p:nvSpPr>
        <p:spPr>
          <a:xfrm>
            <a:off x="511323" y="766732"/>
            <a:ext cx="11169354" cy="5324535"/>
          </a:xfrm>
          <a:prstGeom prst="rect">
            <a:avLst/>
          </a:prstGeom>
          <a:noFill/>
        </p:spPr>
        <p:txBody>
          <a:bodyPr wrap="square">
            <a:spAutoFit/>
          </a:bodyPr>
          <a:lstStyle/>
          <a:p>
            <a:pPr marL="571500" indent="-571500">
              <a:buFont typeface="Wingdings" panose="05000000000000000000" pitchFamily="2" charset="2"/>
              <a:buChar char="ü"/>
            </a:pPr>
            <a:r>
              <a:rPr lang="en-US" sz="4000" dirty="0">
                <a:solidFill>
                  <a:schemeClr val="bg1"/>
                </a:solidFill>
              </a:rPr>
              <a:t>They would stop after the Apostles died and could no longer lay hands to impart gifts.</a:t>
            </a:r>
          </a:p>
          <a:p>
            <a:pPr marL="571500" indent="-571500">
              <a:buFont typeface="Wingdings" panose="05000000000000000000" pitchFamily="2" charset="2"/>
              <a:buChar char="ü"/>
            </a:pPr>
            <a:endParaRPr lang="en-US" sz="2000" dirty="0">
              <a:solidFill>
                <a:schemeClr val="bg1"/>
              </a:solidFill>
            </a:endParaRPr>
          </a:p>
          <a:p>
            <a:pPr marL="571500" indent="-571500">
              <a:buFont typeface="Wingdings" panose="05000000000000000000" pitchFamily="2" charset="2"/>
              <a:buChar char="ü"/>
            </a:pPr>
            <a:r>
              <a:rPr lang="en-US" sz="4000" dirty="0">
                <a:solidFill>
                  <a:schemeClr val="bg1"/>
                </a:solidFill>
              </a:rPr>
              <a:t>No one else ever or will ever have authority to pass along those gifts. (Acts 8:18-24)</a:t>
            </a:r>
          </a:p>
          <a:p>
            <a:pPr marL="571500" indent="-571500">
              <a:buFont typeface="Wingdings" panose="05000000000000000000" pitchFamily="2" charset="2"/>
              <a:buChar char="ü"/>
            </a:pPr>
            <a:endParaRPr lang="en-US" sz="2000" dirty="0">
              <a:solidFill>
                <a:schemeClr val="bg1"/>
              </a:solidFill>
            </a:endParaRPr>
          </a:p>
          <a:p>
            <a:pPr marL="571500" indent="-571500">
              <a:buFont typeface="Wingdings" panose="05000000000000000000" pitchFamily="2" charset="2"/>
              <a:buChar char="ü"/>
            </a:pPr>
            <a:r>
              <a:rPr lang="en-US" sz="4000" dirty="0">
                <a:solidFill>
                  <a:schemeClr val="bg1"/>
                </a:solidFill>
              </a:rPr>
              <a:t>When the written word was completed. (1 Cor 13:8)</a:t>
            </a:r>
          </a:p>
          <a:p>
            <a:endParaRPr lang="en-US" sz="2000" dirty="0">
              <a:solidFill>
                <a:schemeClr val="bg1"/>
              </a:solidFill>
            </a:endParaRPr>
          </a:p>
          <a:p>
            <a:pPr marL="571500" indent="-571500">
              <a:buFont typeface="Wingdings" panose="05000000000000000000" pitchFamily="2" charset="2"/>
              <a:buChar char="ü"/>
            </a:pPr>
            <a:r>
              <a:rPr lang="en-US" sz="4000" dirty="0">
                <a:solidFill>
                  <a:schemeClr val="bg1"/>
                </a:solidFill>
              </a:rPr>
              <a:t>And because it was prophesied….</a:t>
            </a:r>
          </a:p>
        </p:txBody>
      </p:sp>
    </p:spTree>
    <p:extLst>
      <p:ext uri="{BB962C8B-B14F-4D97-AF65-F5344CB8AC3E}">
        <p14:creationId xmlns:p14="http://schemas.microsoft.com/office/powerpoint/2010/main" val="1253115882"/>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9663E-9869-83D6-AF93-DCA8EBD4D4D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4C962CD-58BF-9D9B-3570-E2053319ECB6}"/>
              </a:ext>
            </a:extLst>
          </p:cNvPr>
          <p:cNvSpPr txBox="1"/>
          <p:nvPr/>
        </p:nvSpPr>
        <p:spPr>
          <a:xfrm>
            <a:off x="708606" y="1443841"/>
            <a:ext cx="10774787" cy="3970318"/>
          </a:xfrm>
          <a:prstGeom prst="rect">
            <a:avLst/>
          </a:prstGeom>
          <a:noFill/>
        </p:spPr>
        <p:txBody>
          <a:bodyPr wrap="square">
            <a:spAutoFit/>
          </a:bodyPr>
          <a:lstStyle/>
          <a:p>
            <a:r>
              <a:rPr lang="en-US" sz="3600" dirty="0">
                <a:solidFill>
                  <a:srgbClr val="FFFF99"/>
                </a:solidFill>
                <a:latin typeface="Arial" panose="020B0604020202020204" pitchFamily="34" charset="0"/>
                <a:cs typeface="Arial" panose="020B0604020202020204" pitchFamily="34" charset="0"/>
              </a:rPr>
              <a:t>1 Corinthians 13:8-10, NKJV</a:t>
            </a:r>
          </a:p>
          <a:p>
            <a:r>
              <a:rPr lang="en-US" sz="3600" dirty="0">
                <a:solidFill>
                  <a:schemeClr val="bg1"/>
                </a:solidFill>
                <a:latin typeface="Arial" panose="020B0604020202020204" pitchFamily="34" charset="0"/>
                <a:cs typeface="Arial" panose="020B0604020202020204" pitchFamily="34" charset="0"/>
              </a:rPr>
              <a:t>“Love never fails. But whether there are </a:t>
            </a:r>
            <a:r>
              <a:rPr lang="en-US" sz="3600" u="sng" dirty="0">
                <a:solidFill>
                  <a:schemeClr val="bg1"/>
                </a:solidFill>
                <a:latin typeface="Arial" panose="020B0604020202020204" pitchFamily="34" charset="0"/>
                <a:cs typeface="Arial" panose="020B0604020202020204" pitchFamily="34" charset="0"/>
              </a:rPr>
              <a:t>prophecies</a:t>
            </a:r>
            <a:r>
              <a:rPr lang="en-US" sz="3600" dirty="0">
                <a:solidFill>
                  <a:schemeClr val="bg1"/>
                </a:solidFill>
                <a:latin typeface="Arial" panose="020B0604020202020204" pitchFamily="34" charset="0"/>
                <a:cs typeface="Arial" panose="020B0604020202020204" pitchFamily="34" charset="0"/>
              </a:rPr>
              <a:t>, they will </a:t>
            </a:r>
            <a:r>
              <a:rPr lang="en-US" sz="3600" u="sng" dirty="0">
                <a:solidFill>
                  <a:schemeClr val="bg1"/>
                </a:solidFill>
                <a:latin typeface="Arial" panose="020B0604020202020204" pitchFamily="34" charset="0"/>
                <a:cs typeface="Arial" panose="020B0604020202020204" pitchFamily="34" charset="0"/>
              </a:rPr>
              <a:t>fail</a:t>
            </a:r>
            <a:r>
              <a:rPr lang="en-US" sz="3600" dirty="0">
                <a:solidFill>
                  <a:schemeClr val="bg1"/>
                </a:solidFill>
                <a:latin typeface="Arial" panose="020B0604020202020204" pitchFamily="34" charset="0"/>
                <a:cs typeface="Arial" panose="020B0604020202020204" pitchFamily="34" charset="0"/>
              </a:rPr>
              <a:t>; whether there are </a:t>
            </a:r>
            <a:r>
              <a:rPr lang="en-US" sz="3600" u="sng" dirty="0">
                <a:solidFill>
                  <a:schemeClr val="bg1"/>
                </a:solidFill>
                <a:latin typeface="Arial" panose="020B0604020202020204" pitchFamily="34" charset="0"/>
                <a:cs typeface="Arial" panose="020B0604020202020204" pitchFamily="34" charset="0"/>
              </a:rPr>
              <a:t>tongues</a:t>
            </a:r>
            <a:r>
              <a:rPr lang="en-US" sz="3600" dirty="0">
                <a:solidFill>
                  <a:schemeClr val="bg1"/>
                </a:solidFill>
                <a:latin typeface="Arial" panose="020B0604020202020204" pitchFamily="34" charset="0"/>
                <a:cs typeface="Arial" panose="020B0604020202020204" pitchFamily="34" charset="0"/>
              </a:rPr>
              <a:t>, they will </a:t>
            </a:r>
            <a:r>
              <a:rPr lang="en-US" sz="3600" u="sng" dirty="0">
                <a:solidFill>
                  <a:schemeClr val="bg1"/>
                </a:solidFill>
                <a:latin typeface="Arial" panose="020B0604020202020204" pitchFamily="34" charset="0"/>
                <a:cs typeface="Arial" panose="020B0604020202020204" pitchFamily="34" charset="0"/>
              </a:rPr>
              <a:t>cease</a:t>
            </a:r>
            <a:r>
              <a:rPr lang="en-US" sz="3600" dirty="0">
                <a:solidFill>
                  <a:schemeClr val="bg1"/>
                </a:solidFill>
                <a:latin typeface="Arial" panose="020B0604020202020204" pitchFamily="34" charset="0"/>
                <a:cs typeface="Arial" panose="020B0604020202020204" pitchFamily="34" charset="0"/>
              </a:rPr>
              <a:t>; whether there is </a:t>
            </a:r>
            <a:r>
              <a:rPr lang="en-US" sz="3600" u="sng" dirty="0">
                <a:solidFill>
                  <a:schemeClr val="bg1"/>
                </a:solidFill>
                <a:latin typeface="Arial" panose="020B0604020202020204" pitchFamily="34" charset="0"/>
                <a:cs typeface="Arial" panose="020B0604020202020204" pitchFamily="34" charset="0"/>
              </a:rPr>
              <a:t>knowledge</a:t>
            </a:r>
            <a:r>
              <a:rPr lang="en-US" sz="3600" dirty="0">
                <a:solidFill>
                  <a:schemeClr val="bg1"/>
                </a:solidFill>
                <a:latin typeface="Arial" panose="020B0604020202020204" pitchFamily="34" charset="0"/>
                <a:cs typeface="Arial" panose="020B0604020202020204" pitchFamily="34" charset="0"/>
              </a:rPr>
              <a:t>, it will </a:t>
            </a:r>
            <a:r>
              <a:rPr lang="en-US" sz="3600" u="sng" dirty="0">
                <a:solidFill>
                  <a:schemeClr val="bg1"/>
                </a:solidFill>
                <a:latin typeface="Arial" panose="020B0604020202020204" pitchFamily="34" charset="0"/>
                <a:cs typeface="Arial" panose="020B0604020202020204" pitchFamily="34" charset="0"/>
              </a:rPr>
              <a:t>vanish</a:t>
            </a:r>
            <a:r>
              <a:rPr lang="en-US" sz="3600" dirty="0">
                <a:solidFill>
                  <a:schemeClr val="bg1"/>
                </a:solidFill>
                <a:latin typeface="Arial" panose="020B0604020202020204" pitchFamily="34" charset="0"/>
                <a:cs typeface="Arial" panose="020B0604020202020204" pitchFamily="34" charset="0"/>
              </a:rPr>
              <a:t> away. 9 For we know in part and we prophesy in part. 10 But when </a:t>
            </a:r>
            <a:r>
              <a:rPr lang="en-US" sz="3600" u="sng" dirty="0">
                <a:solidFill>
                  <a:schemeClr val="bg1"/>
                </a:solidFill>
                <a:latin typeface="Arial" panose="020B0604020202020204" pitchFamily="34" charset="0"/>
                <a:cs typeface="Arial" panose="020B0604020202020204" pitchFamily="34" charset="0"/>
              </a:rPr>
              <a:t>that which is perfect</a:t>
            </a:r>
            <a:r>
              <a:rPr lang="en-US" sz="3600" dirty="0">
                <a:solidFill>
                  <a:schemeClr val="bg1"/>
                </a:solidFill>
                <a:latin typeface="Arial" panose="020B0604020202020204" pitchFamily="34" charset="0"/>
                <a:cs typeface="Arial" panose="020B0604020202020204" pitchFamily="34" charset="0"/>
              </a:rPr>
              <a:t> has come, then that which is </a:t>
            </a:r>
            <a:r>
              <a:rPr lang="en-US" sz="3600" u="sng" dirty="0">
                <a:solidFill>
                  <a:schemeClr val="bg1"/>
                </a:solidFill>
                <a:latin typeface="Arial" panose="020B0604020202020204" pitchFamily="34" charset="0"/>
                <a:cs typeface="Arial" panose="020B0604020202020204" pitchFamily="34" charset="0"/>
              </a:rPr>
              <a:t>in part will be done away</a:t>
            </a:r>
            <a:r>
              <a:rPr lang="en-US" sz="3600" dirty="0">
                <a:solidFill>
                  <a:schemeClr val="bg1"/>
                </a:solidFill>
                <a:latin typeface="Arial" panose="020B060402020202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1681EA9E-4FB7-EAC1-DDC0-0B4A4C3CFEF7}"/>
              </a:ext>
            </a:extLst>
          </p:cNvPr>
          <p:cNvSpPr>
            <a:spLocks noGrp="1"/>
          </p:cNvSpPr>
          <p:nvPr>
            <p:ph type="sldNum" sz="quarter" idx="12"/>
          </p:nvPr>
        </p:nvSpPr>
        <p:spPr/>
        <p:txBody>
          <a:bodyPr/>
          <a:lstStyle/>
          <a:p>
            <a:fld id="{13397011-C6AF-4561-8AEF-0DCBEA7734D5}" type="slidenum">
              <a:rPr lang="en-US" smtClean="0"/>
              <a:t>16</a:t>
            </a:fld>
            <a:endParaRPr lang="en-US" dirty="0"/>
          </a:p>
        </p:txBody>
      </p:sp>
    </p:spTree>
    <p:extLst>
      <p:ext uri="{BB962C8B-B14F-4D97-AF65-F5344CB8AC3E}">
        <p14:creationId xmlns:p14="http://schemas.microsoft.com/office/powerpoint/2010/main" val="1135476414"/>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AEE811A-78F2-07CB-2F69-8313F669A87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B3DCBE1-5B9A-0866-C1E0-6242384945AA}"/>
              </a:ext>
            </a:extLst>
          </p:cNvPr>
          <p:cNvSpPr txBox="1"/>
          <p:nvPr/>
        </p:nvSpPr>
        <p:spPr>
          <a:xfrm>
            <a:off x="1483276" y="2105561"/>
            <a:ext cx="9463887" cy="2646878"/>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000" dirty="0">
                <a:solidFill>
                  <a:schemeClr val="bg1"/>
                </a:solidFill>
                <a:latin typeface="Arial" panose="020B0604020202020204" pitchFamily="34" charset="0"/>
                <a:cs typeface="Arial" panose="020B0604020202020204" pitchFamily="34" charset="0"/>
              </a:rPr>
              <a:t>These following verses show us that the “perfect” or “complete” word is sufficient in it’s written form, as the various “gifts” would cease.</a:t>
            </a:r>
          </a:p>
        </p:txBody>
      </p:sp>
      <p:sp>
        <p:nvSpPr>
          <p:cNvPr id="2" name="Slide Number Placeholder 1">
            <a:extLst>
              <a:ext uri="{FF2B5EF4-FFF2-40B4-BE49-F238E27FC236}">
                <a16:creationId xmlns:a16="http://schemas.microsoft.com/office/drawing/2014/main" id="{B68FFBC9-94A6-34DF-EA78-370109990FEC}"/>
              </a:ext>
            </a:extLst>
          </p:cNvPr>
          <p:cNvSpPr>
            <a:spLocks noGrp="1"/>
          </p:cNvSpPr>
          <p:nvPr>
            <p:ph type="sldNum" sz="quarter" idx="12"/>
          </p:nvPr>
        </p:nvSpPr>
        <p:spPr/>
        <p:txBody>
          <a:bodyPr/>
          <a:lstStyle/>
          <a:p>
            <a:fld id="{13397011-C6AF-4561-8AEF-0DCBEA7734D5}" type="slidenum">
              <a:rPr lang="en-US" smtClean="0"/>
              <a:t>17</a:t>
            </a:fld>
            <a:endParaRPr lang="en-US" dirty="0"/>
          </a:p>
        </p:txBody>
      </p:sp>
    </p:spTree>
    <p:extLst>
      <p:ext uri="{BB962C8B-B14F-4D97-AF65-F5344CB8AC3E}">
        <p14:creationId xmlns:p14="http://schemas.microsoft.com/office/powerpoint/2010/main" val="1233763507"/>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33254-C0FC-43EE-A902-88BEFEA6561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7BD569F2-3189-7758-DD8B-3553E07457F4}"/>
              </a:ext>
            </a:extLst>
          </p:cNvPr>
          <p:cNvSpPr txBox="1"/>
          <p:nvPr/>
        </p:nvSpPr>
        <p:spPr>
          <a:xfrm>
            <a:off x="708606" y="1443841"/>
            <a:ext cx="10774787" cy="3970318"/>
          </a:xfrm>
          <a:prstGeom prst="rect">
            <a:avLst/>
          </a:prstGeom>
          <a:noFill/>
        </p:spPr>
        <p:txBody>
          <a:bodyPr wrap="square">
            <a:spAutoFit/>
          </a:bodyPr>
          <a:lstStyle/>
          <a:p>
            <a:r>
              <a:rPr lang="en-US" sz="3600" dirty="0">
                <a:solidFill>
                  <a:srgbClr val="FFFF99"/>
                </a:solidFill>
                <a:latin typeface="Arial" panose="020B0604020202020204" pitchFamily="34" charset="0"/>
                <a:cs typeface="Arial" panose="020B0604020202020204" pitchFamily="34" charset="0"/>
              </a:rPr>
              <a:t>1 Corinthians 13:8-10, NKJV</a:t>
            </a:r>
          </a:p>
          <a:p>
            <a:r>
              <a:rPr lang="en-US" sz="3600" dirty="0">
                <a:solidFill>
                  <a:schemeClr val="tx1">
                    <a:lumMod val="75000"/>
                    <a:lumOff val="25000"/>
                  </a:schemeClr>
                </a:solidFill>
                <a:latin typeface="Arial" panose="020B0604020202020204" pitchFamily="34" charset="0"/>
                <a:cs typeface="Arial" panose="020B0604020202020204" pitchFamily="34" charset="0"/>
              </a:rPr>
              <a:t>“Love never fails. But whether there are </a:t>
            </a:r>
            <a:r>
              <a:rPr lang="en-US" sz="3600" u="sng" dirty="0">
                <a:solidFill>
                  <a:schemeClr val="tx1">
                    <a:lumMod val="75000"/>
                    <a:lumOff val="25000"/>
                  </a:schemeClr>
                </a:solidFill>
                <a:latin typeface="Arial" panose="020B0604020202020204" pitchFamily="34" charset="0"/>
                <a:cs typeface="Arial" panose="020B0604020202020204" pitchFamily="34" charset="0"/>
              </a:rPr>
              <a:t>prophecies</a:t>
            </a:r>
            <a:r>
              <a:rPr lang="en-US" sz="3600" dirty="0">
                <a:solidFill>
                  <a:schemeClr val="tx1">
                    <a:lumMod val="75000"/>
                    <a:lumOff val="25000"/>
                  </a:schemeClr>
                </a:solidFill>
                <a:latin typeface="Arial" panose="020B0604020202020204" pitchFamily="34" charset="0"/>
                <a:cs typeface="Arial" panose="020B0604020202020204" pitchFamily="34" charset="0"/>
              </a:rPr>
              <a:t>, they will </a:t>
            </a:r>
            <a:r>
              <a:rPr lang="en-US" sz="3600" u="sng" dirty="0">
                <a:solidFill>
                  <a:schemeClr val="tx1">
                    <a:lumMod val="75000"/>
                    <a:lumOff val="25000"/>
                  </a:schemeClr>
                </a:solidFill>
                <a:latin typeface="Arial" panose="020B0604020202020204" pitchFamily="34" charset="0"/>
                <a:cs typeface="Arial" panose="020B0604020202020204" pitchFamily="34" charset="0"/>
              </a:rPr>
              <a:t>fail</a:t>
            </a:r>
            <a:r>
              <a:rPr lang="en-US" sz="3600" dirty="0">
                <a:solidFill>
                  <a:schemeClr val="tx1">
                    <a:lumMod val="75000"/>
                    <a:lumOff val="25000"/>
                  </a:schemeClr>
                </a:solidFill>
                <a:latin typeface="Arial" panose="020B0604020202020204" pitchFamily="34" charset="0"/>
                <a:cs typeface="Arial" panose="020B0604020202020204" pitchFamily="34" charset="0"/>
              </a:rPr>
              <a:t>; whether there are </a:t>
            </a:r>
            <a:r>
              <a:rPr lang="en-US" sz="3600" u="sng" dirty="0">
                <a:solidFill>
                  <a:schemeClr val="tx1">
                    <a:lumMod val="75000"/>
                    <a:lumOff val="25000"/>
                  </a:schemeClr>
                </a:solidFill>
                <a:latin typeface="Arial" panose="020B0604020202020204" pitchFamily="34" charset="0"/>
                <a:cs typeface="Arial" panose="020B0604020202020204" pitchFamily="34" charset="0"/>
              </a:rPr>
              <a:t>tongues</a:t>
            </a:r>
            <a:r>
              <a:rPr lang="en-US" sz="3600" dirty="0">
                <a:solidFill>
                  <a:schemeClr val="tx1">
                    <a:lumMod val="75000"/>
                    <a:lumOff val="25000"/>
                  </a:schemeClr>
                </a:solidFill>
                <a:latin typeface="Arial" panose="020B0604020202020204" pitchFamily="34" charset="0"/>
                <a:cs typeface="Arial" panose="020B0604020202020204" pitchFamily="34" charset="0"/>
              </a:rPr>
              <a:t>, they will </a:t>
            </a:r>
            <a:r>
              <a:rPr lang="en-US" sz="3600" u="sng" dirty="0">
                <a:solidFill>
                  <a:schemeClr val="tx1">
                    <a:lumMod val="75000"/>
                    <a:lumOff val="25000"/>
                  </a:schemeClr>
                </a:solidFill>
                <a:latin typeface="Arial" panose="020B0604020202020204" pitchFamily="34" charset="0"/>
                <a:cs typeface="Arial" panose="020B0604020202020204" pitchFamily="34" charset="0"/>
              </a:rPr>
              <a:t>cease</a:t>
            </a:r>
            <a:r>
              <a:rPr lang="en-US" sz="3600" dirty="0">
                <a:solidFill>
                  <a:schemeClr val="tx1">
                    <a:lumMod val="75000"/>
                    <a:lumOff val="25000"/>
                  </a:schemeClr>
                </a:solidFill>
                <a:latin typeface="Arial" panose="020B0604020202020204" pitchFamily="34" charset="0"/>
                <a:cs typeface="Arial" panose="020B0604020202020204" pitchFamily="34" charset="0"/>
              </a:rPr>
              <a:t>; whether there is </a:t>
            </a:r>
            <a:r>
              <a:rPr lang="en-US" sz="3600" u="sng" dirty="0">
                <a:solidFill>
                  <a:schemeClr val="tx1">
                    <a:lumMod val="75000"/>
                    <a:lumOff val="25000"/>
                  </a:schemeClr>
                </a:solidFill>
                <a:latin typeface="Arial" panose="020B0604020202020204" pitchFamily="34" charset="0"/>
                <a:cs typeface="Arial" panose="020B0604020202020204" pitchFamily="34" charset="0"/>
              </a:rPr>
              <a:t>knowledge</a:t>
            </a:r>
            <a:r>
              <a:rPr lang="en-US" sz="3600" dirty="0">
                <a:solidFill>
                  <a:schemeClr val="tx1">
                    <a:lumMod val="75000"/>
                    <a:lumOff val="25000"/>
                  </a:schemeClr>
                </a:solidFill>
                <a:latin typeface="Arial" panose="020B0604020202020204" pitchFamily="34" charset="0"/>
                <a:cs typeface="Arial" panose="020B0604020202020204" pitchFamily="34" charset="0"/>
              </a:rPr>
              <a:t>, it will </a:t>
            </a:r>
            <a:r>
              <a:rPr lang="en-US" sz="3600" u="sng" dirty="0">
                <a:solidFill>
                  <a:schemeClr val="tx1">
                    <a:lumMod val="75000"/>
                    <a:lumOff val="25000"/>
                  </a:schemeClr>
                </a:solidFill>
                <a:latin typeface="Arial" panose="020B0604020202020204" pitchFamily="34" charset="0"/>
                <a:cs typeface="Arial" panose="020B0604020202020204" pitchFamily="34" charset="0"/>
              </a:rPr>
              <a:t>vanish</a:t>
            </a:r>
            <a:r>
              <a:rPr lang="en-US" sz="3600" dirty="0">
                <a:solidFill>
                  <a:schemeClr val="tx1">
                    <a:lumMod val="75000"/>
                    <a:lumOff val="25000"/>
                  </a:schemeClr>
                </a:solidFill>
                <a:latin typeface="Arial" panose="020B0604020202020204" pitchFamily="34" charset="0"/>
                <a:cs typeface="Arial" panose="020B0604020202020204" pitchFamily="34" charset="0"/>
              </a:rPr>
              <a:t> away. 9 For we know in part and we prophesy in part. </a:t>
            </a:r>
            <a:r>
              <a:rPr lang="en-US" sz="3600" dirty="0">
                <a:solidFill>
                  <a:schemeClr val="bg1"/>
                </a:solidFill>
                <a:latin typeface="Arial" panose="020B0604020202020204" pitchFamily="34" charset="0"/>
                <a:cs typeface="Arial" panose="020B0604020202020204" pitchFamily="34" charset="0"/>
              </a:rPr>
              <a:t>10 But when that which is perfect has come, then that which is in part will be done away.”</a:t>
            </a:r>
          </a:p>
        </p:txBody>
      </p:sp>
      <p:sp>
        <p:nvSpPr>
          <p:cNvPr id="2" name="Slide Number Placeholder 1">
            <a:extLst>
              <a:ext uri="{FF2B5EF4-FFF2-40B4-BE49-F238E27FC236}">
                <a16:creationId xmlns:a16="http://schemas.microsoft.com/office/drawing/2014/main" id="{15B7BCCE-26FD-CE84-F90F-80EEB36DEA13}"/>
              </a:ext>
            </a:extLst>
          </p:cNvPr>
          <p:cNvSpPr>
            <a:spLocks noGrp="1"/>
          </p:cNvSpPr>
          <p:nvPr>
            <p:ph type="sldNum" sz="quarter" idx="12"/>
          </p:nvPr>
        </p:nvSpPr>
        <p:spPr/>
        <p:txBody>
          <a:bodyPr/>
          <a:lstStyle/>
          <a:p>
            <a:fld id="{13397011-C6AF-4561-8AEF-0DCBEA7734D5}" type="slidenum">
              <a:rPr lang="en-US" smtClean="0"/>
              <a:t>18</a:t>
            </a:fld>
            <a:endParaRPr lang="en-US" dirty="0"/>
          </a:p>
        </p:txBody>
      </p:sp>
      <p:sp>
        <p:nvSpPr>
          <p:cNvPr id="3" name="Oval 2">
            <a:extLst>
              <a:ext uri="{FF2B5EF4-FFF2-40B4-BE49-F238E27FC236}">
                <a16:creationId xmlns:a16="http://schemas.microsoft.com/office/drawing/2014/main" id="{6EBED6FD-DDE2-2DCC-AABB-5FCC90899C9F}"/>
              </a:ext>
            </a:extLst>
          </p:cNvPr>
          <p:cNvSpPr/>
          <p:nvPr/>
        </p:nvSpPr>
        <p:spPr>
          <a:xfrm>
            <a:off x="7041735" y="4195985"/>
            <a:ext cx="1632246" cy="632390"/>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2177B440-B82C-B259-E25E-CEDF0F8CE2D3}"/>
              </a:ext>
            </a:extLst>
          </p:cNvPr>
          <p:cNvSpPr/>
          <p:nvPr/>
        </p:nvSpPr>
        <p:spPr>
          <a:xfrm>
            <a:off x="4334143" y="4781769"/>
            <a:ext cx="1632246" cy="632390"/>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912539"/>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2ABC1-B1B4-6FAA-6E1C-BB2854FD72AC}"/>
            </a:ext>
          </a:extLst>
        </p:cNvPr>
        <p:cNvGrpSpPr/>
        <p:nvPr/>
      </p:nvGrpSpPr>
      <p:grpSpPr>
        <a:xfrm>
          <a:off x="0" y="0"/>
          <a:ext cx="0" cy="0"/>
          <a:chOff x="0" y="0"/>
          <a:chExt cx="0" cy="0"/>
        </a:xfrm>
      </p:grpSpPr>
      <p:sp>
        <p:nvSpPr>
          <p:cNvPr id="11267" name="Rectangle 3">
            <a:extLst>
              <a:ext uri="{FF2B5EF4-FFF2-40B4-BE49-F238E27FC236}">
                <a16:creationId xmlns:a16="http://schemas.microsoft.com/office/drawing/2014/main" id="{140F2A23-3088-1793-1508-8716EEFA0969}"/>
              </a:ext>
            </a:extLst>
          </p:cNvPr>
          <p:cNvSpPr>
            <a:spLocks noGrp="1" noChangeArrowheads="1"/>
          </p:cNvSpPr>
          <p:nvPr>
            <p:ph type="body" idx="1"/>
          </p:nvPr>
        </p:nvSpPr>
        <p:spPr>
          <a:xfrm>
            <a:off x="601767" y="729241"/>
            <a:ext cx="11165792" cy="5399518"/>
          </a:xfrm>
        </p:spPr>
        <p:txBody>
          <a:bodyPr>
            <a:noAutofit/>
          </a:bodyPr>
          <a:lstStyle/>
          <a:p>
            <a:pPr marL="0" indent="0">
              <a:buNone/>
              <a:defRPr/>
            </a:pPr>
            <a:r>
              <a:rPr lang="en-US" altLang="en-US" sz="3600" dirty="0">
                <a:solidFill>
                  <a:srgbClr val="FFFF99"/>
                </a:solidFill>
                <a:latin typeface="+mj-lt"/>
              </a:rPr>
              <a:t>2 Timothy 3:16-17, KJV </a:t>
            </a:r>
          </a:p>
          <a:p>
            <a:pPr marL="0" indent="0">
              <a:buNone/>
              <a:defRPr/>
            </a:pPr>
            <a:r>
              <a:rPr lang="en-US" altLang="en-US" sz="3600" dirty="0">
                <a:solidFill>
                  <a:schemeClr val="bg1"/>
                </a:solidFill>
                <a:latin typeface="+mj-lt"/>
              </a:rPr>
              <a:t>16 All scripture is given by inspiration of God, and is profitable for doctrine, for reproof, for correction, for instruction in righteousness: 17 That the man of God may be perfect, thoroughly furnished unto all good works.</a:t>
            </a:r>
          </a:p>
          <a:p>
            <a:pPr marL="0" indent="0">
              <a:buNone/>
              <a:defRPr/>
            </a:pPr>
            <a:endParaRPr lang="en-US" altLang="en-US" sz="1400" dirty="0">
              <a:solidFill>
                <a:schemeClr val="bg1"/>
              </a:solidFill>
              <a:latin typeface="+mj-lt"/>
            </a:endParaRPr>
          </a:p>
          <a:p>
            <a:pPr marL="0" indent="0">
              <a:buNone/>
              <a:defRPr/>
            </a:pPr>
            <a:r>
              <a:rPr lang="en-US" altLang="en-US" sz="3600" dirty="0">
                <a:solidFill>
                  <a:srgbClr val="FFFF99"/>
                </a:solidFill>
                <a:latin typeface="+mj-lt"/>
              </a:rPr>
              <a:t>2 Timothy 3:17, NKJV</a:t>
            </a:r>
          </a:p>
          <a:p>
            <a:pPr marL="0" indent="0">
              <a:buNone/>
              <a:defRPr/>
            </a:pPr>
            <a:r>
              <a:rPr lang="en-US" altLang="en-US" sz="3600" dirty="0">
                <a:solidFill>
                  <a:schemeClr val="bg1"/>
                </a:solidFill>
                <a:latin typeface="+mj-lt"/>
              </a:rPr>
              <a:t>17 that the man of God may be complete, thoroughly equipped for every good work.</a:t>
            </a:r>
          </a:p>
        </p:txBody>
      </p:sp>
      <p:sp>
        <p:nvSpPr>
          <p:cNvPr id="2" name="Slide Number Placeholder 1">
            <a:extLst>
              <a:ext uri="{FF2B5EF4-FFF2-40B4-BE49-F238E27FC236}">
                <a16:creationId xmlns:a16="http://schemas.microsoft.com/office/drawing/2014/main" id="{1246A2CA-122D-C76A-6705-467E20B29DFF}"/>
              </a:ext>
            </a:extLst>
          </p:cNvPr>
          <p:cNvSpPr>
            <a:spLocks noGrp="1"/>
          </p:cNvSpPr>
          <p:nvPr>
            <p:ph type="sldNum" sz="quarter" idx="12"/>
          </p:nvPr>
        </p:nvSpPr>
        <p:spPr/>
        <p:txBody>
          <a:bodyPr/>
          <a:lstStyle/>
          <a:p>
            <a:fld id="{13397011-C6AF-4561-8AEF-0DCBEA7734D5}" type="slidenum">
              <a:rPr lang="en-US" smtClean="0"/>
              <a:t>19</a:t>
            </a:fld>
            <a:endParaRPr lang="en-US" dirty="0"/>
          </a:p>
        </p:txBody>
      </p:sp>
      <p:sp>
        <p:nvSpPr>
          <p:cNvPr id="3" name="Oval 2">
            <a:extLst>
              <a:ext uri="{FF2B5EF4-FFF2-40B4-BE49-F238E27FC236}">
                <a16:creationId xmlns:a16="http://schemas.microsoft.com/office/drawing/2014/main" id="{D1B41546-8A72-752A-94F6-44586D25F7AA}"/>
              </a:ext>
            </a:extLst>
          </p:cNvPr>
          <p:cNvSpPr/>
          <p:nvPr/>
        </p:nvSpPr>
        <p:spPr>
          <a:xfrm>
            <a:off x="2179178" y="2796610"/>
            <a:ext cx="1717704" cy="632390"/>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69B7EBEB-2D50-6796-6207-3CBB15741D35}"/>
              </a:ext>
            </a:extLst>
          </p:cNvPr>
          <p:cNvSpPr/>
          <p:nvPr/>
        </p:nvSpPr>
        <p:spPr>
          <a:xfrm>
            <a:off x="6978353" y="4879648"/>
            <a:ext cx="2191283" cy="632390"/>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7280736"/>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5F7BB-6561-4DD7-2FF0-A063E76EDC5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BC4A335-3CC1-46D1-4FD8-D0504329CB4A}"/>
              </a:ext>
            </a:extLst>
          </p:cNvPr>
          <p:cNvSpPr>
            <a:spLocks noGrp="1"/>
          </p:cNvSpPr>
          <p:nvPr>
            <p:ph type="sldNum" sz="quarter" idx="12"/>
          </p:nvPr>
        </p:nvSpPr>
        <p:spPr/>
        <p:txBody>
          <a:bodyPr/>
          <a:lstStyle/>
          <a:p>
            <a:fld id="{13397011-C6AF-4561-8AEF-0DCBEA7734D5}" type="slidenum">
              <a:rPr lang="en-US" smtClean="0"/>
              <a:t>2</a:t>
            </a:fld>
            <a:endParaRPr lang="en-US" dirty="0"/>
          </a:p>
        </p:txBody>
      </p:sp>
      <p:sp>
        <p:nvSpPr>
          <p:cNvPr id="4" name="TextBox 3">
            <a:extLst>
              <a:ext uri="{FF2B5EF4-FFF2-40B4-BE49-F238E27FC236}">
                <a16:creationId xmlns:a16="http://schemas.microsoft.com/office/drawing/2014/main" id="{7F5FC300-BCF2-5222-EBD2-A39C71E2226C}"/>
              </a:ext>
            </a:extLst>
          </p:cNvPr>
          <p:cNvSpPr txBox="1"/>
          <p:nvPr/>
        </p:nvSpPr>
        <p:spPr>
          <a:xfrm>
            <a:off x="989175" y="1443841"/>
            <a:ext cx="10470736" cy="3970318"/>
          </a:xfrm>
          <a:prstGeom prst="rect">
            <a:avLst/>
          </a:prstGeom>
          <a:noFill/>
        </p:spPr>
        <p:txBody>
          <a:bodyPr wrap="square">
            <a:spAutoFit/>
          </a:bodyPr>
          <a:lstStyle/>
          <a:p>
            <a:r>
              <a:rPr lang="en-US" sz="3600" dirty="0">
                <a:solidFill>
                  <a:srgbClr val="FFFF99"/>
                </a:solidFill>
              </a:rPr>
              <a:t>Acts 1:4-5, NKJV</a:t>
            </a:r>
          </a:p>
          <a:p>
            <a:r>
              <a:rPr lang="en-US" sz="3600" dirty="0">
                <a:solidFill>
                  <a:schemeClr val="bg1"/>
                </a:solidFill>
              </a:rPr>
              <a:t>And being assembled together with them, He commanded them not to depart from Jerusalem, but to wait for the </a:t>
            </a:r>
            <a:r>
              <a:rPr lang="en-US" sz="3600" u="sng" dirty="0">
                <a:solidFill>
                  <a:schemeClr val="bg1"/>
                </a:solidFill>
              </a:rPr>
              <a:t>Promise</a:t>
            </a:r>
            <a:r>
              <a:rPr lang="en-US" sz="3600" dirty="0">
                <a:solidFill>
                  <a:schemeClr val="bg1"/>
                </a:solidFill>
              </a:rPr>
              <a:t> of the Father, “which,” He said, “you have heard from Me; 5 for John truly baptized with water, but </a:t>
            </a:r>
            <a:r>
              <a:rPr lang="en-US" sz="3600" u="sng" dirty="0">
                <a:solidFill>
                  <a:schemeClr val="bg1"/>
                </a:solidFill>
              </a:rPr>
              <a:t>you shall be baptized with the Holy Spirit</a:t>
            </a:r>
            <a:r>
              <a:rPr lang="en-US" sz="3600" dirty="0">
                <a:solidFill>
                  <a:schemeClr val="bg1"/>
                </a:solidFill>
              </a:rPr>
              <a:t> not many days from now.”</a:t>
            </a:r>
          </a:p>
        </p:txBody>
      </p:sp>
    </p:spTree>
    <p:extLst>
      <p:ext uri="{BB962C8B-B14F-4D97-AF65-F5344CB8AC3E}">
        <p14:creationId xmlns:p14="http://schemas.microsoft.com/office/powerpoint/2010/main" val="1959293383"/>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298E605-E652-8C2E-E670-FEE278E541B3}"/>
              </a:ext>
            </a:extLst>
          </p:cNvPr>
          <p:cNvSpPr txBox="1"/>
          <p:nvPr/>
        </p:nvSpPr>
        <p:spPr>
          <a:xfrm>
            <a:off x="1215282" y="1997839"/>
            <a:ext cx="9761435" cy="2862322"/>
          </a:xfrm>
          <a:prstGeom prst="rect">
            <a:avLst/>
          </a:prstGeom>
          <a:noFill/>
        </p:spPr>
        <p:txBody>
          <a:bodyPr wrap="square">
            <a:spAutoFit/>
          </a:bodyPr>
          <a:lstStyle/>
          <a:p>
            <a:r>
              <a:rPr lang="en-US" sz="3600" dirty="0">
                <a:solidFill>
                  <a:srgbClr val="FFFF99"/>
                </a:solidFill>
              </a:rPr>
              <a:t>James 1:25, NKJV </a:t>
            </a:r>
          </a:p>
          <a:p>
            <a:r>
              <a:rPr lang="en-US" sz="3600" dirty="0">
                <a:solidFill>
                  <a:schemeClr val="bg1"/>
                </a:solidFill>
              </a:rPr>
              <a:t>But he who looks into the perfect law of liberty and continues in it, and is not a forgetful hearer but a doer of the work, this one will be blessed in what he does.</a:t>
            </a:r>
          </a:p>
        </p:txBody>
      </p:sp>
      <p:sp>
        <p:nvSpPr>
          <p:cNvPr id="3" name="Slide Number Placeholder 2">
            <a:extLst>
              <a:ext uri="{FF2B5EF4-FFF2-40B4-BE49-F238E27FC236}">
                <a16:creationId xmlns:a16="http://schemas.microsoft.com/office/drawing/2014/main" id="{6D88CEA3-C8A4-69A4-1BA0-8217EFEEF389}"/>
              </a:ext>
            </a:extLst>
          </p:cNvPr>
          <p:cNvSpPr>
            <a:spLocks noGrp="1"/>
          </p:cNvSpPr>
          <p:nvPr>
            <p:ph type="sldNum" sz="quarter" idx="12"/>
          </p:nvPr>
        </p:nvSpPr>
        <p:spPr/>
        <p:txBody>
          <a:bodyPr/>
          <a:lstStyle/>
          <a:p>
            <a:fld id="{13397011-C6AF-4561-8AEF-0DCBEA7734D5}" type="slidenum">
              <a:rPr lang="en-US" smtClean="0"/>
              <a:t>20</a:t>
            </a:fld>
            <a:endParaRPr lang="en-US" dirty="0"/>
          </a:p>
        </p:txBody>
      </p:sp>
      <p:sp>
        <p:nvSpPr>
          <p:cNvPr id="4" name="Oval 3">
            <a:extLst>
              <a:ext uri="{FF2B5EF4-FFF2-40B4-BE49-F238E27FC236}">
                <a16:creationId xmlns:a16="http://schemas.microsoft.com/office/drawing/2014/main" id="{4ACD3D3C-A2F4-D86A-6AA0-2B4430C290CA}"/>
              </a:ext>
            </a:extLst>
          </p:cNvPr>
          <p:cNvSpPr/>
          <p:nvPr/>
        </p:nvSpPr>
        <p:spPr>
          <a:xfrm>
            <a:off x="6417892" y="2538101"/>
            <a:ext cx="2444097" cy="683665"/>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7413900"/>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6C2ACE4-06D3-7B30-7FC6-81D025AB736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1FCD1488-1A8A-35E2-06E4-1E16B4F12C68}"/>
              </a:ext>
            </a:extLst>
          </p:cNvPr>
          <p:cNvSpPr txBox="1"/>
          <p:nvPr/>
        </p:nvSpPr>
        <p:spPr>
          <a:xfrm>
            <a:off x="606619" y="2321004"/>
            <a:ext cx="10978761" cy="2215991"/>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400" dirty="0">
                <a:solidFill>
                  <a:srgbClr val="FFFF99"/>
                </a:solidFill>
                <a:latin typeface="Arial" panose="020B0604020202020204" pitchFamily="34" charset="0"/>
                <a:cs typeface="Arial" panose="020B0604020202020204" pitchFamily="34" charset="0"/>
              </a:rPr>
              <a:t>Some say that God has not revealed all </a:t>
            </a:r>
          </a:p>
          <a:p>
            <a:pPr>
              <a:defRPr/>
            </a:pPr>
            <a:r>
              <a:rPr lang="en-US" sz="4400" dirty="0">
                <a:solidFill>
                  <a:srgbClr val="FFFF99"/>
                </a:solidFill>
                <a:latin typeface="Arial" panose="020B0604020202020204" pitchFamily="34" charset="0"/>
                <a:cs typeface="Arial" panose="020B0604020202020204" pitchFamily="34" charset="0"/>
              </a:rPr>
              <a:t>of His will, therefore, new revelations     </a:t>
            </a:r>
          </a:p>
          <a:p>
            <a:pPr>
              <a:defRPr/>
            </a:pPr>
            <a:r>
              <a:rPr lang="en-US" sz="4400" dirty="0">
                <a:solidFill>
                  <a:srgbClr val="FFFF99"/>
                </a:solidFill>
                <a:latin typeface="Arial" panose="020B0604020202020204" pitchFamily="34" charset="0"/>
                <a:cs typeface="Arial" panose="020B0604020202020204" pitchFamily="34" charset="0"/>
              </a:rPr>
              <a:t>must come.</a:t>
            </a:r>
          </a:p>
        </p:txBody>
      </p:sp>
      <p:sp>
        <p:nvSpPr>
          <p:cNvPr id="2" name="Slide Number Placeholder 1">
            <a:extLst>
              <a:ext uri="{FF2B5EF4-FFF2-40B4-BE49-F238E27FC236}">
                <a16:creationId xmlns:a16="http://schemas.microsoft.com/office/drawing/2014/main" id="{FFE3E73D-6D0E-01B1-6047-939D5BB7BF4E}"/>
              </a:ext>
            </a:extLst>
          </p:cNvPr>
          <p:cNvSpPr>
            <a:spLocks noGrp="1"/>
          </p:cNvSpPr>
          <p:nvPr>
            <p:ph type="sldNum" sz="quarter" idx="12"/>
          </p:nvPr>
        </p:nvSpPr>
        <p:spPr/>
        <p:txBody>
          <a:bodyPr/>
          <a:lstStyle/>
          <a:p>
            <a:fld id="{13397011-C6AF-4561-8AEF-0DCBEA7734D5}" type="slidenum">
              <a:rPr lang="en-US" smtClean="0"/>
              <a:t>21</a:t>
            </a:fld>
            <a:endParaRPr lang="en-US" dirty="0"/>
          </a:p>
        </p:txBody>
      </p:sp>
    </p:spTree>
    <p:extLst>
      <p:ext uri="{BB962C8B-B14F-4D97-AF65-F5344CB8AC3E}">
        <p14:creationId xmlns:p14="http://schemas.microsoft.com/office/powerpoint/2010/main" val="3014300089"/>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5CCAF42-1CDE-C03F-48D4-254979AF7884}"/>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20635916-A8A6-B52E-DE72-BC84897ABC47}"/>
              </a:ext>
            </a:extLst>
          </p:cNvPr>
          <p:cNvSpPr txBox="1">
            <a:spLocks noChangeArrowheads="1"/>
          </p:cNvSpPr>
          <p:nvPr/>
        </p:nvSpPr>
        <p:spPr bwMode="auto">
          <a:xfrm>
            <a:off x="493487" y="382107"/>
            <a:ext cx="11222797"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4800" dirty="0">
                <a:solidFill>
                  <a:srgbClr val="FFFF99"/>
                </a:solidFill>
                <a:latin typeface="Arial" panose="020B0604020202020204" pitchFamily="34" charset="0"/>
                <a:cs typeface="Arial" panose="020B0604020202020204" pitchFamily="34" charset="0"/>
              </a:rPr>
              <a:t>What are the consequences of an incomplete revelation?</a:t>
            </a:r>
          </a:p>
          <a:p>
            <a:pPr>
              <a:spcBef>
                <a:spcPct val="0"/>
              </a:spcBef>
              <a:buClrTx/>
              <a:buSzTx/>
              <a:buFontTx/>
              <a:buNone/>
            </a:pPr>
            <a:endParaRPr lang="en-US" altLang="en-US" sz="3600" dirty="0">
              <a:solidFill>
                <a:schemeClr val="bg1"/>
              </a:solidFill>
              <a:latin typeface="Arial" panose="020B0604020202020204" pitchFamily="34" charset="0"/>
              <a:cs typeface="Arial" panose="020B0604020202020204" pitchFamily="34" charset="0"/>
            </a:endParaRP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Questions the infallibility of the Bible.</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Other writings are prone to be accepted.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God is open to change His mind.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New doctrines are readily accepted.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New doctrines change with time; societies views.</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An incomplete revelation does not save.</a:t>
            </a:r>
          </a:p>
        </p:txBody>
      </p:sp>
      <p:sp>
        <p:nvSpPr>
          <p:cNvPr id="2" name="Slide Number Placeholder 1">
            <a:extLst>
              <a:ext uri="{FF2B5EF4-FFF2-40B4-BE49-F238E27FC236}">
                <a16:creationId xmlns:a16="http://schemas.microsoft.com/office/drawing/2014/main" id="{378D1D1A-5361-609F-31EF-E8E073F29085}"/>
              </a:ext>
            </a:extLst>
          </p:cNvPr>
          <p:cNvSpPr>
            <a:spLocks noGrp="1"/>
          </p:cNvSpPr>
          <p:nvPr>
            <p:ph type="sldNum" sz="quarter" idx="12"/>
          </p:nvPr>
        </p:nvSpPr>
        <p:spPr/>
        <p:txBody>
          <a:bodyPr/>
          <a:lstStyle/>
          <a:p>
            <a:fld id="{13397011-C6AF-4561-8AEF-0DCBEA7734D5}" type="slidenum">
              <a:rPr lang="en-US" smtClean="0"/>
              <a:t>22</a:t>
            </a:fld>
            <a:endParaRPr lang="en-US" dirty="0"/>
          </a:p>
        </p:txBody>
      </p:sp>
    </p:spTree>
    <p:extLst>
      <p:ext uri="{BB962C8B-B14F-4D97-AF65-F5344CB8AC3E}">
        <p14:creationId xmlns:p14="http://schemas.microsoft.com/office/powerpoint/2010/main" val="2397774040"/>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166EF77-DDBD-B1BA-4C18-964B8E47761B}"/>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B92C27F1-DFB5-1BA0-AF48-B002545428E1}"/>
              </a:ext>
            </a:extLst>
          </p:cNvPr>
          <p:cNvSpPr txBox="1">
            <a:spLocks noChangeArrowheads="1"/>
          </p:cNvSpPr>
          <p:nvPr/>
        </p:nvSpPr>
        <p:spPr bwMode="auto">
          <a:xfrm>
            <a:off x="630220" y="612844"/>
            <a:ext cx="10931559"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Ephesians 3:2-5, NKJV </a:t>
            </a:r>
            <a:r>
              <a:rPr lang="en-US" altLang="en-US" sz="2800" dirty="0">
                <a:solidFill>
                  <a:srgbClr val="FFFF99"/>
                </a:solidFill>
                <a:latin typeface="Arial" panose="020B0604020202020204" pitchFamily="34" charset="0"/>
                <a:cs typeface="Arial" panose="020B0604020202020204" pitchFamily="34" charset="0"/>
              </a:rPr>
              <a:t>(AD 60-62)</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2 if indeed you have heard of the dispensation of the grace of God which was given to me for you,3 how that by </a:t>
            </a:r>
            <a:r>
              <a:rPr lang="en-US" altLang="en-US" sz="3600" u="sng" dirty="0">
                <a:solidFill>
                  <a:schemeClr val="bg1"/>
                </a:solidFill>
                <a:latin typeface="Arial" panose="020B0604020202020204" pitchFamily="34" charset="0"/>
                <a:cs typeface="Arial" panose="020B0604020202020204" pitchFamily="34" charset="0"/>
              </a:rPr>
              <a:t>revelation</a:t>
            </a:r>
            <a:r>
              <a:rPr lang="en-US" altLang="en-US" sz="3600" dirty="0">
                <a:solidFill>
                  <a:schemeClr val="bg1"/>
                </a:solidFill>
                <a:latin typeface="Arial" panose="020B0604020202020204" pitchFamily="34" charset="0"/>
                <a:cs typeface="Arial" panose="020B0604020202020204" pitchFamily="34" charset="0"/>
              </a:rPr>
              <a:t> He made known to me the mystery (as I have briefly </a:t>
            </a:r>
            <a:r>
              <a:rPr lang="en-US" altLang="en-US" sz="3600" u="sng" dirty="0">
                <a:solidFill>
                  <a:schemeClr val="bg1"/>
                </a:solidFill>
                <a:latin typeface="Arial" panose="020B0604020202020204" pitchFamily="34" charset="0"/>
                <a:cs typeface="Arial" panose="020B0604020202020204" pitchFamily="34" charset="0"/>
              </a:rPr>
              <a:t>written</a:t>
            </a:r>
            <a:r>
              <a:rPr lang="en-US" altLang="en-US" sz="3600" dirty="0">
                <a:solidFill>
                  <a:schemeClr val="bg1"/>
                </a:solidFill>
                <a:latin typeface="Arial" panose="020B0604020202020204" pitchFamily="34" charset="0"/>
                <a:cs typeface="Arial" panose="020B0604020202020204" pitchFamily="34" charset="0"/>
              </a:rPr>
              <a:t> already, 4 by which, when you </a:t>
            </a:r>
            <a:r>
              <a:rPr lang="en-US" altLang="en-US" sz="3600" u="sng" dirty="0">
                <a:solidFill>
                  <a:schemeClr val="bg1"/>
                </a:solidFill>
                <a:latin typeface="Arial" panose="020B0604020202020204" pitchFamily="34" charset="0"/>
                <a:cs typeface="Arial" panose="020B0604020202020204" pitchFamily="34" charset="0"/>
              </a:rPr>
              <a:t>read</a:t>
            </a:r>
            <a:r>
              <a:rPr lang="en-US" altLang="en-US" sz="3600" dirty="0">
                <a:solidFill>
                  <a:schemeClr val="bg1"/>
                </a:solidFill>
                <a:latin typeface="Arial" panose="020B0604020202020204" pitchFamily="34" charset="0"/>
                <a:cs typeface="Arial" panose="020B0604020202020204" pitchFamily="34" charset="0"/>
              </a:rPr>
              <a:t>, you may </a:t>
            </a:r>
            <a:r>
              <a:rPr lang="en-US" altLang="en-US" sz="3600" u="sng" dirty="0">
                <a:solidFill>
                  <a:schemeClr val="bg1"/>
                </a:solidFill>
                <a:latin typeface="Arial" panose="020B0604020202020204" pitchFamily="34" charset="0"/>
                <a:cs typeface="Arial" panose="020B0604020202020204" pitchFamily="34" charset="0"/>
              </a:rPr>
              <a:t>understand</a:t>
            </a:r>
            <a:r>
              <a:rPr lang="en-US" altLang="en-US" sz="3600" dirty="0">
                <a:solidFill>
                  <a:schemeClr val="bg1"/>
                </a:solidFill>
                <a:latin typeface="Arial" panose="020B0604020202020204" pitchFamily="34" charset="0"/>
                <a:cs typeface="Arial" panose="020B0604020202020204" pitchFamily="34" charset="0"/>
              </a:rPr>
              <a:t> my knowledge in the mystery of Christ), 5 which in other ages was </a:t>
            </a:r>
            <a:r>
              <a:rPr lang="en-US" altLang="en-US" sz="3600" u="sng" dirty="0">
                <a:solidFill>
                  <a:schemeClr val="bg1"/>
                </a:solidFill>
                <a:latin typeface="Arial" panose="020B0604020202020204" pitchFamily="34" charset="0"/>
                <a:cs typeface="Arial" panose="020B0604020202020204" pitchFamily="34" charset="0"/>
              </a:rPr>
              <a:t>not made known</a:t>
            </a:r>
            <a:r>
              <a:rPr lang="en-US" altLang="en-US" sz="3600" dirty="0">
                <a:solidFill>
                  <a:schemeClr val="bg1"/>
                </a:solidFill>
                <a:latin typeface="Arial" panose="020B0604020202020204" pitchFamily="34" charset="0"/>
                <a:cs typeface="Arial" panose="020B0604020202020204" pitchFamily="34" charset="0"/>
              </a:rPr>
              <a:t> to the sons of men, as it has </a:t>
            </a:r>
            <a:r>
              <a:rPr lang="en-US" altLang="en-US" sz="3600" u="sng" dirty="0">
                <a:solidFill>
                  <a:schemeClr val="bg1"/>
                </a:solidFill>
                <a:latin typeface="Arial" panose="020B0604020202020204" pitchFamily="34" charset="0"/>
                <a:cs typeface="Arial" panose="020B0604020202020204" pitchFamily="34" charset="0"/>
              </a:rPr>
              <a:t>now been revealed by the Spirit</a:t>
            </a:r>
            <a:r>
              <a:rPr lang="en-US" altLang="en-US" sz="3600" dirty="0">
                <a:solidFill>
                  <a:schemeClr val="bg1"/>
                </a:solidFill>
                <a:latin typeface="Arial" panose="020B0604020202020204" pitchFamily="34" charset="0"/>
                <a:cs typeface="Arial" panose="020B0604020202020204" pitchFamily="34" charset="0"/>
              </a:rPr>
              <a:t> to His holy apostles and prophets….</a:t>
            </a:r>
          </a:p>
        </p:txBody>
      </p:sp>
      <p:sp>
        <p:nvSpPr>
          <p:cNvPr id="2" name="Slide Number Placeholder 1">
            <a:extLst>
              <a:ext uri="{FF2B5EF4-FFF2-40B4-BE49-F238E27FC236}">
                <a16:creationId xmlns:a16="http://schemas.microsoft.com/office/drawing/2014/main" id="{47D151E7-042B-19DC-8771-D47E53EBED8E}"/>
              </a:ext>
            </a:extLst>
          </p:cNvPr>
          <p:cNvSpPr>
            <a:spLocks noGrp="1"/>
          </p:cNvSpPr>
          <p:nvPr>
            <p:ph type="sldNum" sz="quarter" idx="12"/>
          </p:nvPr>
        </p:nvSpPr>
        <p:spPr/>
        <p:txBody>
          <a:bodyPr/>
          <a:lstStyle/>
          <a:p>
            <a:fld id="{13397011-C6AF-4561-8AEF-0DCBEA7734D5}" type="slidenum">
              <a:rPr lang="en-US" smtClean="0"/>
              <a:t>23</a:t>
            </a:fld>
            <a:endParaRPr lang="en-US" dirty="0"/>
          </a:p>
        </p:txBody>
      </p:sp>
    </p:spTree>
    <p:extLst>
      <p:ext uri="{BB962C8B-B14F-4D97-AF65-F5344CB8AC3E}">
        <p14:creationId xmlns:p14="http://schemas.microsoft.com/office/powerpoint/2010/main" val="811451083"/>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extBox 3">
            <a:extLst>
              <a:ext uri="{FF2B5EF4-FFF2-40B4-BE49-F238E27FC236}">
                <a16:creationId xmlns:a16="http://schemas.microsoft.com/office/drawing/2014/main" id="{C0EEB13E-17FE-8D5C-2544-3F9776BCCC1B}"/>
              </a:ext>
            </a:extLst>
          </p:cNvPr>
          <p:cNvSpPr txBox="1">
            <a:spLocks noChangeArrowheads="1"/>
          </p:cNvSpPr>
          <p:nvPr/>
        </p:nvSpPr>
        <p:spPr bwMode="auto">
          <a:xfrm>
            <a:off x="997058" y="1720840"/>
            <a:ext cx="1019788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Ephesians 3:10-11,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10 to the intent that </a:t>
            </a:r>
            <a:r>
              <a:rPr lang="en-US" altLang="en-US" sz="3600" u="sng" dirty="0">
                <a:solidFill>
                  <a:schemeClr val="bg1"/>
                </a:solidFill>
                <a:latin typeface="Arial" panose="020B0604020202020204" pitchFamily="34" charset="0"/>
                <a:cs typeface="Arial" panose="020B0604020202020204" pitchFamily="34" charset="0"/>
              </a:rPr>
              <a:t>now the manifold wisdom</a:t>
            </a:r>
            <a:r>
              <a:rPr lang="en-US" altLang="en-US" sz="3600" dirty="0">
                <a:solidFill>
                  <a:schemeClr val="bg1"/>
                </a:solidFill>
                <a:latin typeface="Arial" panose="020B0604020202020204" pitchFamily="34" charset="0"/>
                <a:cs typeface="Arial" panose="020B0604020202020204" pitchFamily="34" charset="0"/>
              </a:rPr>
              <a:t> of God might be </a:t>
            </a:r>
            <a:r>
              <a:rPr lang="en-US" altLang="en-US" sz="3600" u="sng" dirty="0">
                <a:solidFill>
                  <a:schemeClr val="bg1"/>
                </a:solidFill>
                <a:latin typeface="Arial" panose="020B0604020202020204" pitchFamily="34" charset="0"/>
                <a:cs typeface="Arial" panose="020B0604020202020204" pitchFamily="34" charset="0"/>
              </a:rPr>
              <a:t>made known</a:t>
            </a:r>
            <a:r>
              <a:rPr lang="en-US" altLang="en-US" sz="3600" dirty="0">
                <a:solidFill>
                  <a:schemeClr val="bg1"/>
                </a:solidFill>
                <a:latin typeface="Arial" panose="020B0604020202020204" pitchFamily="34" charset="0"/>
                <a:cs typeface="Arial" panose="020B0604020202020204" pitchFamily="34" charset="0"/>
              </a:rPr>
              <a:t> by the church to the principalities and powers in the heavenly places, 11 according to the eternal purpose which He </a:t>
            </a:r>
            <a:r>
              <a:rPr lang="en-US" altLang="en-US" sz="3600" u="sng" dirty="0">
                <a:solidFill>
                  <a:schemeClr val="bg1"/>
                </a:solidFill>
                <a:latin typeface="Arial" panose="020B0604020202020204" pitchFamily="34" charset="0"/>
                <a:cs typeface="Arial" panose="020B0604020202020204" pitchFamily="34" charset="0"/>
              </a:rPr>
              <a:t>accomplished</a:t>
            </a:r>
            <a:r>
              <a:rPr lang="en-US" altLang="en-US" sz="3600" dirty="0">
                <a:solidFill>
                  <a:schemeClr val="bg1"/>
                </a:solidFill>
                <a:latin typeface="Arial" panose="020B0604020202020204" pitchFamily="34" charset="0"/>
                <a:cs typeface="Arial" panose="020B0604020202020204" pitchFamily="34" charset="0"/>
              </a:rPr>
              <a:t> in Christ Jesus our Lord</a:t>
            </a:r>
          </a:p>
        </p:txBody>
      </p:sp>
      <p:sp>
        <p:nvSpPr>
          <p:cNvPr id="2" name="Slide Number Placeholder 1">
            <a:extLst>
              <a:ext uri="{FF2B5EF4-FFF2-40B4-BE49-F238E27FC236}">
                <a16:creationId xmlns:a16="http://schemas.microsoft.com/office/drawing/2014/main" id="{1C5C541C-7390-8645-9214-A681C89A5542}"/>
              </a:ext>
            </a:extLst>
          </p:cNvPr>
          <p:cNvSpPr>
            <a:spLocks noGrp="1"/>
          </p:cNvSpPr>
          <p:nvPr>
            <p:ph type="sldNum" sz="quarter" idx="12"/>
          </p:nvPr>
        </p:nvSpPr>
        <p:spPr/>
        <p:txBody>
          <a:bodyPr/>
          <a:lstStyle/>
          <a:p>
            <a:fld id="{13397011-C6AF-4561-8AEF-0DCBEA7734D5}" type="slidenum">
              <a:rPr lang="en-US" smtClean="0"/>
              <a:t>24</a:t>
            </a:fld>
            <a:endParaRPr lang="en-US" dirty="0"/>
          </a:p>
        </p:txBody>
      </p:sp>
    </p:spTree>
    <p:extLst>
      <p:ext uri="{BB962C8B-B14F-4D97-AF65-F5344CB8AC3E}">
        <p14:creationId xmlns:p14="http://schemas.microsoft.com/office/powerpoint/2010/main" val="3314491578"/>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89CF7430-870E-0537-542A-B347380EF185}"/>
              </a:ext>
            </a:extLst>
          </p:cNvPr>
          <p:cNvSpPr>
            <a:spLocks noGrp="1" noChangeArrowheads="1"/>
          </p:cNvSpPr>
          <p:nvPr>
            <p:ph type="body" idx="1"/>
          </p:nvPr>
        </p:nvSpPr>
        <p:spPr>
          <a:xfrm>
            <a:off x="434566" y="382673"/>
            <a:ext cx="11322868" cy="6129221"/>
          </a:xfrm>
        </p:spPr>
        <p:txBody>
          <a:bodyPr>
            <a:noAutofit/>
          </a:bodyPr>
          <a:lstStyle/>
          <a:p>
            <a:pPr marL="609600" indent="-609600">
              <a:buNone/>
              <a:defRPr/>
            </a:pPr>
            <a:r>
              <a:rPr lang="en-US" altLang="en-US" sz="4800" dirty="0">
                <a:solidFill>
                  <a:srgbClr val="FFFF99"/>
                </a:solidFill>
                <a:latin typeface="Arial" panose="020B0604020202020204" pitchFamily="34" charset="0"/>
                <a:ea typeface="Tahoma" panose="020B0604030504040204" pitchFamily="34" charset="0"/>
                <a:cs typeface="Arial" panose="020B0604020202020204" pitchFamily="34" charset="0"/>
              </a:rPr>
              <a:t>Ephesians 3:3-11</a:t>
            </a:r>
          </a:p>
          <a:p>
            <a:pPr marL="609600" indent="-609600">
              <a:buNone/>
              <a:defRPr/>
            </a:pPr>
            <a:endParaRPr lang="en-US" altLang="en-US" sz="1050" dirty="0">
              <a:solidFill>
                <a:schemeClr val="bg1"/>
              </a:solidFill>
              <a:latin typeface="Arial" panose="020B0604020202020204" pitchFamily="34" charset="0"/>
              <a:ea typeface="Tahoma" panose="020B0604030504040204" pitchFamily="34" charset="0"/>
              <a:cs typeface="Arial" panose="020B0604020202020204" pitchFamily="34" charset="0"/>
            </a:endParaRP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Not known, mystery			5, 9</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Revealed by Spirit				5</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To Apostles and prophets	  	5</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Written						3</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Read						4</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Understood					4</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Made known					10</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Accomplished					11</a:t>
            </a:r>
          </a:p>
        </p:txBody>
      </p:sp>
      <p:sp>
        <p:nvSpPr>
          <p:cNvPr id="2" name="Slide Number Placeholder 1">
            <a:extLst>
              <a:ext uri="{FF2B5EF4-FFF2-40B4-BE49-F238E27FC236}">
                <a16:creationId xmlns:a16="http://schemas.microsoft.com/office/drawing/2014/main" id="{82DEEEDF-421F-E486-C658-7A7CD902DD87}"/>
              </a:ext>
            </a:extLst>
          </p:cNvPr>
          <p:cNvSpPr>
            <a:spLocks noGrp="1"/>
          </p:cNvSpPr>
          <p:nvPr>
            <p:ph type="sldNum" sz="quarter" idx="12"/>
          </p:nvPr>
        </p:nvSpPr>
        <p:spPr/>
        <p:txBody>
          <a:bodyPr/>
          <a:lstStyle/>
          <a:p>
            <a:fld id="{13397011-C6AF-4561-8AEF-0DCBEA7734D5}" type="slidenum">
              <a:rPr lang="en-US" smtClean="0"/>
              <a:t>25</a:t>
            </a:fld>
            <a:endParaRPr lang="en-US" dirty="0"/>
          </a:p>
        </p:txBody>
      </p:sp>
    </p:spTree>
    <p:extLst>
      <p:ext uri="{BB962C8B-B14F-4D97-AF65-F5344CB8AC3E}">
        <p14:creationId xmlns:p14="http://schemas.microsoft.com/office/powerpoint/2010/main" val="1257752635"/>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D43E46A-9801-7480-768B-5AC905F258D7}"/>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B2EA4B2E-4041-8948-9BEF-6CA6F5133FD3}"/>
              </a:ext>
            </a:extLst>
          </p:cNvPr>
          <p:cNvSpPr txBox="1">
            <a:spLocks noChangeArrowheads="1"/>
          </p:cNvSpPr>
          <p:nvPr/>
        </p:nvSpPr>
        <p:spPr bwMode="auto">
          <a:xfrm>
            <a:off x="803831" y="889843"/>
            <a:ext cx="1043388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lgn="just">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By the time that Paul writes again to the church in Ephesus, he is not revealing any thing new. He is encouraging them to open their understanding to what has been revealed, taught, and written over the past 30 years since the resurrection of Christ. By this time, we can conclude that the revelation of the Gospel from the Spirit has been completed. Consider what Paul had written to the Galatians within the decade earlier…</a:t>
            </a:r>
          </a:p>
        </p:txBody>
      </p:sp>
      <p:sp>
        <p:nvSpPr>
          <p:cNvPr id="2" name="Slide Number Placeholder 1">
            <a:extLst>
              <a:ext uri="{FF2B5EF4-FFF2-40B4-BE49-F238E27FC236}">
                <a16:creationId xmlns:a16="http://schemas.microsoft.com/office/drawing/2014/main" id="{183F5CE6-8745-1E31-C933-333E4DBE2FCF}"/>
              </a:ext>
            </a:extLst>
          </p:cNvPr>
          <p:cNvSpPr>
            <a:spLocks noGrp="1"/>
          </p:cNvSpPr>
          <p:nvPr>
            <p:ph type="sldNum" sz="quarter" idx="12"/>
          </p:nvPr>
        </p:nvSpPr>
        <p:spPr/>
        <p:txBody>
          <a:bodyPr/>
          <a:lstStyle/>
          <a:p>
            <a:fld id="{13397011-C6AF-4561-8AEF-0DCBEA7734D5}" type="slidenum">
              <a:rPr lang="en-US" smtClean="0"/>
              <a:t>26</a:t>
            </a:fld>
            <a:endParaRPr lang="en-US" dirty="0"/>
          </a:p>
        </p:txBody>
      </p:sp>
    </p:spTree>
    <p:extLst>
      <p:ext uri="{BB962C8B-B14F-4D97-AF65-F5344CB8AC3E}">
        <p14:creationId xmlns:p14="http://schemas.microsoft.com/office/powerpoint/2010/main" val="599325356"/>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A80FC5E-D480-3ECF-35C4-4B883CB1854A}"/>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81F7D07E-C395-59B4-799E-B1D22D36E68B}"/>
              </a:ext>
            </a:extLst>
          </p:cNvPr>
          <p:cNvSpPr txBox="1">
            <a:spLocks noChangeArrowheads="1"/>
          </p:cNvSpPr>
          <p:nvPr/>
        </p:nvSpPr>
        <p:spPr bwMode="auto">
          <a:xfrm>
            <a:off x="754134" y="1166842"/>
            <a:ext cx="10683731"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r>
              <a:rPr lang="en-US" altLang="en-US" sz="3600" dirty="0">
                <a:solidFill>
                  <a:srgbClr val="FFFF99"/>
                </a:solidFill>
                <a:latin typeface="Arial" panose="020B0604020202020204" pitchFamily="34" charset="0"/>
                <a:cs typeface="Arial" panose="020B0604020202020204" pitchFamily="34" charset="0"/>
              </a:rPr>
              <a:t>Galatians 1:6-8, NKJV </a:t>
            </a:r>
            <a:r>
              <a:rPr lang="en-US" altLang="en-US" sz="2800" dirty="0">
                <a:solidFill>
                  <a:srgbClr val="FFFF99"/>
                </a:solidFill>
                <a:latin typeface="Arial" panose="020B0604020202020204" pitchFamily="34" charset="0"/>
                <a:cs typeface="Arial" panose="020B0604020202020204" pitchFamily="34" charset="0"/>
              </a:rPr>
              <a:t>(AD 48-55)</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6 I marvel that you are turning away so soon from Him who called you in the grace of Christ, to </a:t>
            </a:r>
            <a:r>
              <a:rPr lang="en-US" altLang="en-US" sz="3600" u="sng" dirty="0">
                <a:solidFill>
                  <a:schemeClr val="bg1"/>
                </a:solidFill>
                <a:latin typeface="Arial" panose="020B0604020202020204" pitchFamily="34" charset="0"/>
                <a:cs typeface="Arial" panose="020B0604020202020204" pitchFamily="34" charset="0"/>
              </a:rPr>
              <a:t>a different gospel</a:t>
            </a:r>
            <a:r>
              <a:rPr lang="en-US" altLang="en-US" sz="3600" dirty="0">
                <a:solidFill>
                  <a:schemeClr val="bg1"/>
                </a:solidFill>
                <a:latin typeface="Arial" panose="020B0604020202020204" pitchFamily="34" charset="0"/>
                <a:cs typeface="Arial" panose="020B0604020202020204" pitchFamily="34" charset="0"/>
              </a:rPr>
              <a:t>, 7 which is not another; but there are some who trouble you and want to </a:t>
            </a:r>
            <a:r>
              <a:rPr lang="en-US" altLang="en-US" sz="3600" u="sng" dirty="0">
                <a:solidFill>
                  <a:schemeClr val="bg1"/>
                </a:solidFill>
                <a:latin typeface="Arial" panose="020B0604020202020204" pitchFamily="34" charset="0"/>
                <a:cs typeface="Arial" panose="020B0604020202020204" pitchFamily="34" charset="0"/>
              </a:rPr>
              <a:t>pervert the gospel of Christ</a:t>
            </a:r>
            <a:r>
              <a:rPr lang="en-US" altLang="en-US" sz="3600" dirty="0">
                <a:solidFill>
                  <a:schemeClr val="bg1"/>
                </a:solidFill>
                <a:latin typeface="Arial" panose="020B0604020202020204" pitchFamily="34" charset="0"/>
                <a:cs typeface="Arial" panose="020B0604020202020204" pitchFamily="34" charset="0"/>
              </a:rPr>
              <a:t>. 8 But even if we, or an angel from heaven, preach </a:t>
            </a:r>
            <a:r>
              <a:rPr lang="en-US" altLang="en-US" sz="3600" u="sng" dirty="0">
                <a:solidFill>
                  <a:schemeClr val="bg1"/>
                </a:solidFill>
                <a:latin typeface="Arial" panose="020B0604020202020204" pitchFamily="34" charset="0"/>
                <a:cs typeface="Arial" panose="020B0604020202020204" pitchFamily="34" charset="0"/>
              </a:rPr>
              <a:t>any other gospel</a:t>
            </a:r>
            <a:r>
              <a:rPr lang="en-US" altLang="en-US" sz="3600" dirty="0">
                <a:solidFill>
                  <a:schemeClr val="bg1"/>
                </a:solidFill>
                <a:latin typeface="Arial" panose="020B0604020202020204" pitchFamily="34" charset="0"/>
                <a:cs typeface="Arial" panose="020B0604020202020204" pitchFamily="34" charset="0"/>
              </a:rPr>
              <a:t> to you than what we have preached to you, let him be accursed. </a:t>
            </a:r>
          </a:p>
        </p:txBody>
      </p:sp>
      <p:sp>
        <p:nvSpPr>
          <p:cNvPr id="2" name="Slide Number Placeholder 1">
            <a:extLst>
              <a:ext uri="{FF2B5EF4-FFF2-40B4-BE49-F238E27FC236}">
                <a16:creationId xmlns:a16="http://schemas.microsoft.com/office/drawing/2014/main" id="{6E939064-EE01-CDDB-1509-7D7F7840176B}"/>
              </a:ext>
            </a:extLst>
          </p:cNvPr>
          <p:cNvSpPr>
            <a:spLocks noGrp="1"/>
          </p:cNvSpPr>
          <p:nvPr>
            <p:ph type="sldNum" sz="quarter" idx="12"/>
          </p:nvPr>
        </p:nvSpPr>
        <p:spPr/>
        <p:txBody>
          <a:bodyPr/>
          <a:lstStyle/>
          <a:p>
            <a:fld id="{13397011-C6AF-4561-8AEF-0DCBEA7734D5}" type="slidenum">
              <a:rPr lang="en-US" smtClean="0"/>
              <a:t>27</a:t>
            </a:fld>
            <a:endParaRPr lang="en-US" dirty="0"/>
          </a:p>
        </p:txBody>
      </p:sp>
    </p:spTree>
    <p:extLst>
      <p:ext uri="{BB962C8B-B14F-4D97-AF65-F5344CB8AC3E}">
        <p14:creationId xmlns:p14="http://schemas.microsoft.com/office/powerpoint/2010/main" val="887104167"/>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1CA24DD-81A2-4902-B7B6-8D42F382C3C8}"/>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8C955BDB-B730-E67B-48CB-AD0A2B33FAB9}"/>
              </a:ext>
            </a:extLst>
          </p:cNvPr>
          <p:cNvSpPr txBox="1">
            <a:spLocks noChangeArrowheads="1"/>
          </p:cNvSpPr>
          <p:nvPr/>
        </p:nvSpPr>
        <p:spPr bwMode="auto">
          <a:xfrm>
            <a:off x="228057" y="181957"/>
            <a:ext cx="11735885"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4:2 </a:t>
            </a:r>
            <a:r>
              <a:rPr lang="en-US" altLang="en-US" sz="2600" dirty="0">
                <a:solidFill>
                  <a:schemeClr val="bg1"/>
                </a:solidFill>
                <a:latin typeface="Arial" panose="020B0604020202020204" pitchFamily="34" charset="0"/>
                <a:cs typeface="Arial" panose="020B0604020202020204" pitchFamily="34" charset="0"/>
              </a:rPr>
              <a:t>(NKJV) “You shall </a:t>
            </a:r>
            <a:r>
              <a:rPr lang="en-US" altLang="en-US" sz="2600" u="sng" dirty="0">
                <a:solidFill>
                  <a:schemeClr val="bg1"/>
                </a:solidFill>
                <a:latin typeface="Arial" panose="020B0604020202020204" pitchFamily="34" charset="0"/>
                <a:cs typeface="Arial" panose="020B0604020202020204" pitchFamily="34" charset="0"/>
              </a:rPr>
              <a:t>not add to the word </a:t>
            </a:r>
            <a:r>
              <a:rPr lang="en-US" altLang="en-US" sz="2600" dirty="0">
                <a:solidFill>
                  <a:schemeClr val="bg1"/>
                </a:solidFill>
                <a:latin typeface="Arial" panose="020B0604020202020204" pitchFamily="34" charset="0"/>
                <a:cs typeface="Arial" panose="020B0604020202020204" pitchFamily="34" charset="0"/>
              </a:rPr>
              <a:t>which I command you, </a:t>
            </a:r>
            <a:r>
              <a:rPr lang="en-US" altLang="en-US" sz="2600" u="sng" dirty="0">
                <a:solidFill>
                  <a:schemeClr val="bg1"/>
                </a:solidFill>
                <a:latin typeface="Arial" panose="020B0604020202020204" pitchFamily="34" charset="0"/>
                <a:cs typeface="Arial" panose="020B0604020202020204" pitchFamily="34" charset="0"/>
              </a:rPr>
              <a:t>nor take from it</a:t>
            </a:r>
            <a:r>
              <a:rPr lang="en-US" altLang="en-US" sz="2600" dirty="0">
                <a:solidFill>
                  <a:schemeClr val="bg1"/>
                </a:solidFill>
                <a:latin typeface="Arial" panose="020B0604020202020204" pitchFamily="34" charset="0"/>
                <a:cs typeface="Arial" panose="020B0604020202020204" pitchFamily="34" charset="0"/>
              </a:rPr>
              <a:t>, that you may </a:t>
            </a:r>
            <a:r>
              <a:rPr lang="en-US" altLang="en-US" sz="2600" u="sng" dirty="0">
                <a:solidFill>
                  <a:schemeClr val="bg1"/>
                </a:solidFill>
                <a:latin typeface="Arial" panose="020B0604020202020204" pitchFamily="34" charset="0"/>
                <a:cs typeface="Arial" panose="020B0604020202020204" pitchFamily="34" charset="0"/>
              </a:rPr>
              <a:t>keep the commandments</a:t>
            </a:r>
            <a:r>
              <a:rPr lang="en-US" altLang="en-US" sz="2600" dirty="0">
                <a:solidFill>
                  <a:schemeClr val="bg1"/>
                </a:solidFill>
                <a:latin typeface="Arial" panose="020B0604020202020204" pitchFamily="34" charset="0"/>
                <a:cs typeface="Arial" panose="020B0604020202020204" pitchFamily="34" charset="0"/>
              </a:rPr>
              <a:t> of the LORD your God which I command you.”</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12:32 </a:t>
            </a:r>
            <a:r>
              <a:rPr lang="en-US" altLang="en-US" sz="2600" dirty="0">
                <a:solidFill>
                  <a:schemeClr val="bg1"/>
                </a:solidFill>
                <a:latin typeface="Arial" panose="020B0604020202020204" pitchFamily="34" charset="0"/>
                <a:cs typeface="Arial" panose="020B0604020202020204" pitchFamily="34" charset="0"/>
              </a:rPr>
              <a:t>(NKJV) “Whatever </a:t>
            </a:r>
            <a:r>
              <a:rPr lang="en-US" altLang="en-US" sz="2600" u="sng" dirty="0">
                <a:solidFill>
                  <a:schemeClr val="bg1"/>
                </a:solidFill>
                <a:latin typeface="Arial" panose="020B0604020202020204" pitchFamily="34" charset="0"/>
                <a:cs typeface="Arial" panose="020B0604020202020204" pitchFamily="34" charset="0"/>
              </a:rPr>
              <a:t>I command you</a:t>
            </a:r>
            <a:r>
              <a:rPr lang="en-US" altLang="en-US" sz="2600" dirty="0">
                <a:solidFill>
                  <a:schemeClr val="bg1"/>
                </a:solidFill>
                <a:latin typeface="Arial" panose="020B0604020202020204" pitchFamily="34" charset="0"/>
                <a:cs typeface="Arial" panose="020B0604020202020204" pitchFamily="34" charset="0"/>
              </a:rPr>
              <a:t>, be </a:t>
            </a:r>
            <a:r>
              <a:rPr lang="en-US" altLang="en-US" sz="2600" u="sng" dirty="0">
                <a:solidFill>
                  <a:schemeClr val="bg1"/>
                </a:solidFill>
                <a:latin typeface="Arial" panose="020B0604020202020204" pitchFamily="34" charset="0"/>
                <a:cs typeface="Arial" panose="020B0604020202020204" pitchFamily="34" charset="0"/>
              </a:rPr>
              <a:t>careful to observe </a:t>
            </a:r>
            <a:r>
              <a:rPr lang="en-US" altLang="en-US" sz="2600" dirty="0">
                <a:solidFill>
                  <a:schemeClr val="bg1"/>
                </a:solidFill>
                <a:latin typeface="Arial" panose="020B0604020202020204" pitchFamily="34" charset="0"/>
                <a:cs typeface="Arial" panose="020B0604020202020204" pitchFamily="34" charset="0"/>
              </a:rPr>
              <a:t>it; you shall </a:t>
            </a:r>
            <a:r>
              <a:rPr lang="en-US" altLang="en-US" sz="2600" u="sng" dirty="0">
                <a:solidFill>
                  <a:schemeClr val="bg1"/>
                </a:solidFill>
                <a:latin typeface="Arial" panose="020B0604020202020204" pitchFamily="34" charset="0"/>
                <a:cs typeface="Arial" panose="020B0604020202020204" pitchFamily="34" charset="0"/>
              </a:rPr>
              <a:t>not add</a:t>
            </a:r>
            <a:r>
              <a:rPr lang="en-US" altLang="en-US" sz="2600" dirty="0">
                <a:solidFill>
                  <a:schemeClr val="bg1"/>
                </a:solidFill>
                <a:latin typeface="Arial" panose="020B0604020202020204" pitchFamily="34" charset="0"/>
                <a:cs typeface="Arial" panose="020B0604020202020204" pitchFamily="34" charset="0"/>
              </a:rPr>
              <a:t> to it </a:t>
            </a:r>
            <a:r>
              <a:rPr lang="en-US" altLang="en-US" sz="2600" u="sng" dirty="0">
                <a:solidFill>
                  <a:schemeClr val="bg1"/>
                </a:solidFill>
                <a:latin typeface="Arial" panose="020B0604020202020204" pitchFamily="34" charset="0"/>
                <a:cs typeface="Arial" panose="020B0604020202020204" pitchFamily="34" charset="0"/>
              </a:rPr>
              <a:t>nor take away</a:t>
            </a:r>
            <a:r>
              <a:rPr lang="en-US" altLang="en-US" sz="2600" dirty="0">
                <a:solidFill>
                  <a:schemeClr val="bg1"/>
                </a:solidFill>
                <a:latin typeface="Arial" panose="020B0604020202020204" pitchFamily="34" charset="0"/>
                <a:cs typeface="Arial" panose="020B0604020202020204" pitchFamily="34" charset="0"/>
              </a:rPr>
              <a:t> from it.”</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Proverbs 30:5-6 </a:t>
            </a:r>
            <a:r>
              <a:rPr lang="en-US" altLang="en-US" sz="2600" dirty="0">
                <a:solidFill>
                  <a:schemeClr val="bg1"/>
                </a:solidFill>
                <a:latin typeface="Arial" panose="020B0604020202020204" pitchFamily="34" charset="0"/>
                <a:cs typeface="Arial" panose="020B0604020202020204" pitchFamily="34" charset="0"/>
              </a:rPr>
              <a:t>(NKJV) “Every word of God is pure; He is a shield to those who put their trust in Him. </a:t>
            </a:r>
            <a:r>
              <a:rPr lang="en-US" altLang="en-US" sz="2600" u="sng" dirty="0">
                <a:solidFill>
                  <a:schemeClr val="bg1"/>
                </a:solidFill>
                <a:latin typeface="Arial" panose="020B0604020202020204" pitchFamily="34" charset="0"/>
                <a:cs typeface="Arial" panose="020B0604020202020204" pitchFamily="34" charset="0"/>
              </a:rPr>
              <a:t>Do not add</a:t>
            </a:r>
            <a:r>
              <a:rPr lang="en-US" altLang="en-US" sz="2600" dirty="0">
                <a:solidFill>
                  <a:schemeClr val="bg1"/>
                </a:solidFill>
                <a:latin typeface="Arial" panose="020B0604020202020204" pitchFamily="34" charset="0"/>
                <a:cs typeface="Arial" panose="020B0604020202020204" pitchFamily="34" charset="0"/>
              </a:rPr>
              <a:t> to His words, Lest He rebuke you, and you be found a liar.”</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Revelation 22:18-19 </a:t>
            </a:r>
            <a:r>
              <a:rPr lang="en-US" altLang="en-US" sz="2600" dirty="0">
                <a:solidFill>
                  <a:schemeClr val="bg1"/>
                </a:solidFill>
                <a:latin typeface="Arial" panose="020B0604020202020204" pitchFamily="34" charset="0"/>
                <a:cs typeface="Arial" panose="020B0604020202020204" pitchFamily="34" charset="0"/>
              </a:rPr>
              <a:t>(NKJV) “For I testify to everyone who hears the words of the prophecy of this book: If anyone </a:t>
            </a:r>
            <a:r>
              <a:rPr lang="en-US" altLang="en-US" sz="2600" u="sng" dirty="0">
                <a:solidFill>
                  <a:schemeClr val="bg1"/>
                </a:solidFill>
                <a:latin typeface="Arial" panose="020B0604020202020204" pitchFamily="34" charset="0"/>
                <a:cs typeface="Arial" panose="020B0604020202020204" pitchFamily="34" charset="0"/>
              </a:rPr>
              <a:t>adds</a:t>
            </a:r>
            <a:r>
              <a:rPr lang="en-US" altLang="en-US" sz="2600" dirty="0">
                <a:solidFill>
                  <a:schemeClr val="bg1"/>
                </a:solidFill>
                <a:latin typeface="Arial" panose="020B0604020202020204" pitchFamily="34" charset="0"/>
                <a:cs typeface="Arial" panose="020B0604020202020204" pitchFamily="34" charset="0"/>
              </a:rPr>
              <a:t> to these things, God will add to him the plagues that are written in this book; and if anyone </a:t>
            </a:r>
            <a:r>
              <a:rPr lang="en-US" altLang="en-US" sz="2600" u="sng" dirty="0">
                <a:solidFill>
                  <a:schemeClr val="bg1"/>
                </a:solidFill>
                <a:latin typeface="Arial" panose="020B0604020202020204" pitchFamily="34" charset="0"/>
                <a:cs typeface="Arial" panose="020B0604020202020204" pitchFamily="34" charset="0"/>
              </a:rPr>
              <a:t>takes</a:t>
            </a:r>
            <a:r>
              <a:rPr lang="en-US" altLang="en-US" sz="2600" dirty="0">
                <a:solidFill>
                  <a:schemeClr val="bg1"/>
                </a:solidFill>
                <a:latin typeface="Arial" panose="020B0604020202020204" pitchFamily="34" charset="0"/>
                <a:cs typeface="Arial" panose="020B0604020202020204" pitchFamily="34" charset="0"/>
              </a:rPr>
              <a:t> away from the words of the book of this prophecy, God shall take away his part from the Book of Life, from the holy city, and from the things which are written in this book.”</a:t>
            </a:r>
          </a:p>
        </p:txBody>
      </p:sp>
      <p:sp>
        <p:nvSpPr>
          <p:cNvPr id="2" name="Slide Number Placeholder 1">
            <a:extLst>
              <a:ext uri="{FF2B5EF4-FFF2-40B4-BE49-F238E27FC236}">
                <a16:creationId xmlns:a16="http://schemas.microsoft.com/office/drawing/2014/main" id="{17CEF158-9629-1FC8-8135-442052FA2175}"/>
              </a:ext>
            </a:extLst>
          </p:cNvPr>
          <p:cNvSpPr>
            <a:spLocks noGrp="1"/>
          </p:cNvSpPr>
          <p:nvPr>
            <p:ph type="sldNum" sz="quarter" idx="12"/>
          </p:nvPr>
        </p:nvSpPr>
        <p:spPr/>
        <p:txBody>
          <a:bodyPr/>
          <a:lstStyle/>
          <a:p>
            <a:fld id="{13397011-C6AF-4561-8AEF-0DCBEA7734D5}" type="slidenum">
              <a:rPr lang="en-US" smtClean="0"/>
              <a:t>28</a:t>
            </a:fld>
            <a:endParaRPr lang="en-US" dirty="0"/>
          </a:p>
        </p:txBody>
      </p:sp>
    </p:spTree>
    <p:extLst>
      <p:ext uri="{BB962C8B-B14F-4D97-AF65-F5344CB8AC3E}">
        <p14:creationId xmlns:p14="http://schemas.microsoft.com/office/powerpoint/2010/main" val="2790676091"/>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5CF1912-A7CD-AE4A-F585-C21F782D50B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6C1D30C-AD25-8568-5C11-ECBB005AF01C}"/>
              </a:ext>
            </a:extLst>
          </p:cNvPr>
          <p:cNvSpPr txBox="1"/>
          <p:nvPr/>
        </p:nvSpPr>
        <p:spPr>
          <a:xfrm>
            <a:off x="865203" y="2893733"/>
            <a:ext cx="9116997" cy="923330"/>
          </a:xfrm>
          <a:prstGeom prst="rect">
            <a:avLst/>
          </a:prstGeom>
          <a:noFill/>
          <a:ln w="76200">
            <a:noFill/>
          </a:ln>
        </p:spPr>
        <p:txBody>
          <a:bodyPr wrap="square">
            <a:spAutoFit/>
          </a:bodyPr>
          <a:lstStyle/>
          <a:p>
            <a:r>
              <a:rPr lang="en-US" sz="5400" dirty="0">
                <a:solidFill>
                  <a:srgbClr val="FFFF99"/>
                </a:solidFill>
              </a:rPr>
              <a:t>Which Baptism Saves Us?</a:t>
            </a:r>
            <a:endParaRPr lang="en-US" sz="5400" dirty="0">
              <a:solidFill>
                <a:schemeClr val="bg1"/>
              </a:solidFill>
            </a:endParaRPr>
          </a:p>
        </p:txBody>
      </p:sp>
      <p:sp>
        <p:nvSpPr>
          <p:cNvPr id="2" name="Slide Number Placeholder 1">
            <a:extLst>
              <a:ext uri="{FF2B5EF4-FFF2-40B4-BE49-F238E27FC236}">
                <a16:creationId xmlns:a16="http://schemas.microsoft.com/office/drawing/2014/main" id="{01BADE03-C574-EADE-9C77-BD5D9DFE7557}"/>
              </a:ext>
            </a:extLst>
          </p:cNvPr>
          <p:cNvSpPr>
            <a:spLocks noGrp="1"/>
          </p:cNvSpPr>
          <p:nvPr>
            <p:ph type="sldNum" sz="quarter" idx="12"/>
          </p:nvPr>
        </p:nvSpPr>
        <p:spPr/>
        <p:txBody>
          <a:bodyPr/>
          <a:lstStyle/>
          <a:p>
            <a:fld id="{13397011-C6AF-4561-8AEF-0DCBEA7734D5}" type="slidenum">
              <a:rPr lang="en-US" smtClean="0"/>
              <a:t>29</a:t>
            </a:fld>
            <a:endParaRPr lang="en-US" dirty="0"/>
          </a:p>
        </p:txBody>
      </p:sp>
    </p:spTree>
    <p:extLst>
      <p:ext uri="{BB962C8B-B14F-4D97-AF65-F5344CB8AC3E}">
        <p14:creationId xmlns:p14="http://schemas.microsoft.com/office/powerpoint/2010/main" val="2984488625"/>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4C737-8828-D5D7-EF30-3B2A558C063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B22913C-79F3-403F-6626-09554947B08D}"/>
              </a:ext>
            </a:extLst>
          </p:cNvPr>
          <p:cNvSpPr txBox="1"/>
          <p:nvPr/>
        </p:nvSpPr>
        <p:spPr>
          <a:xfrm>
            <a:off x="502065" y="390408"/>
            <a:ext cx="10906570" cy="4616648"/>
          </a:xfrm>
          <a:prstGeom prst="rect">
            <a:avLst/>
          </a:prstGeom>
          <a:noFill/>
        </p:spPr>
        <p:txBody>
          <a:bodyPr wrap="square">
            <a:spAutoFit/>
          </a:bodyPr>
          <a:lstStyle/>
          <a:p>
            <a:r>
              <a:rPr lang="en-US" sz="5400" dirty="0">
                <a:solidFill>
                  <a:srgbClr val="FFFF99"/>
                </a:solidFill>
              </a:rPr>
              <a:t>What Is Baptism?</a:t>
            </a:r>
          </a:p>
          <a:p>
            <a:endParaRPr lang="en-US" sz="4000" dirty="0">
              <a:solidFill>
                <a:schemeClr val="bg1"/>
              </a:solidFill>
            </a:endParaRPr>
          </a:p>
          <a:p>
            <a:r>
              <a:rPr lang="en-US" sz="4000" dirty="0">
                <a:solidFill>
                  <a:schemeClr val="bg1"/>
                </a:solidFill>
              </a:rPr>
              <a:t>The English words "baptize" and "baptism" are transliterations, not translations, of the Greek words "βαπ</a:t>
            </a:r>
            <a:r>
              <a:rPr lang="en-US" sz="4000" dirty="0" err="1">
                <a:solidFill>
                  <a:schemeClr val="bg1"/>
                </a:solidFill>
              </a:rPr>
              <a:t>τίζω</a:t>
            </a:r>
            <a:r>
              <a:rPr lang="en-US" sz="4000" dirty="0">
                <a:solidFill>
                  <a:schemeClr val="bg1"/>
                </a:solidFill>
              </a:rPr>
              <a:t>" (</a:t>
            </a:r>
            <a:r>
              <a:rPr lang="en-US" sz="4000" dirty="0" err="1">
                <a:solidFill>
                  <a:schemeClr val="bg1"/>
                </a:solidFill>
              </a:rPr>
              <a:t>baptizo</a:t>
            </a:r>
            <a:r>
              <a:rPr lang="en-US" sz="4000" dirty="0">
                <a:solidFill>
                  <a:schemeClr val="bg1"/>
                </a:solidFill>
              </a:rPr>
              <a:t>) and "βάπ</a:t>
            </a:r>
            <a:r>
              <a:rPr lang="en-US" sz="4000" dirty="0" err="1">
                <a:solidFill>
                  <a:schemeClr val="bg1"/>
                </a:solidFill>
              </a:rPr>
              <a:t>τισμ</a:t>
            </a:r>
            <a:r>
              <a:rPr lang="en-US" sz="4000" dirty="0">
                <a:solidFill>
                  <a:schemeClr val="bg1"/>
                </a:solidFill>
              </a:rPr>
              <a:t>α" (baptisma), which mean "to dip, </a:t>
            </a:r>
            <a:r>
              <a:rPr lang="en-US" sz="4000" u="sng" dirty="0">
                <a:solidFill>
                  <a:schemeClr val="bg1"/>
                </a:solidFill>
              </a:rPr>
              <a:t>immerse</a:t>
            </a:r>
            <a:r>
              <a:rPr lang="en-US" sz="4000" dirty="0">
                <a:solidFill>
                  <a:schemeClr val="bg1"/>
                </a:solidFill>
              </a:rPr>
              <a:t>, or plunge" "immersion, submersion.”</a:t>
            </a:r>
          </a:p>
        </p:txBody>
      </p:sp>
      <p:sp>
        <p:nvSpPr>
          <p:cNvPr id="2" name="Slide Number Placeholder 1">
            <a:extLst>
              <a:ext uri="{FF2B5EF4-FFF2-40B4-BE49-F238E27FC236}">
                <a16:creationId xmlns:a16="http://schemas.microsoft.com/office/drawing/2014/main" id="{41FC7C06-5E61-D9DD-74F2-59DD23166CD1}"/>
              </a:ext>
            </a:extLst>
          </p:cNvPr>
          <p:cNvSpPr>
            <a:spLocks noGrp="1"/>
          </p:cNvSpPr>
          <p:nvPr>
            <p:ph type="sldNum" sz="quarter" idx="12"/>
          </p:nvPr>
        </p:nvSpPr>
        <p:spPr/>
        <p:txBody>
          <a:bodyPr/>
          <a:lstStyle/>
          <a:p>
            <a:fld id="{13397011-C6AF-4561-8AEF-0DCBEA7734D5}" type="slidenum">
              <a:rPr lang="en-US" smtClean="0"/>
              <a:t>3</a:t>
            </a:fld>
            <a:endParaRPr lang="en-US" dirty="0"/>
          </a:p>
        </p:txBody>
      </p:sp>
    </p:spTree>
    <p:extLst>
      <p:ext uri="{BB962C8B-B14F-4D97-AF65-F5344CB8AC3E}">
        <p14:creationId xmlns:p14="http://schemas.microsoft.com/office/powerpoint/2010/main" val="1188191940"/>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744B2FD-ECDF-42AA-F899-86E314D2D32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31E1B48-E47A-0905-FB15-19F50570FD52}"/>
              </a:ext>
            </a:extLst>
          </p:cNvPr>
          <p:cNvSpPr txBox="1"/>
          <p:nvPr/>
        </p:nvSpPr>
        <p:spPr>
          <a:xfrm>
            <a:off x="2026716" y="2628812"/>
            <a:ext cx="9116997" cy="1323439"/>
          </a:xfrm>
          <a:prstGeom prst="rect">
            <a:avLst/>
          </a:prstGeom>
          <a:noFill/>
          <a:ln w="76200">
            <a:noFill/>
          </a:ln>
        </p:spPr>
        <p:txBody>
          <a:bodyPr wrap="square">
            <a:spAutoFit/>
          </a:bodyPr>
          <a:lstStyle/>
          <a:p>
            <a:r>
              <a:rPr lang="en-US" sz="4000" dirty="0">
                <a:solidFill>
                  <a:srgbClr val="FFFF99"/>
                </a:solidFill>
              </a:rPr>
              <a:t>Ephesians 4:5 </a:t>
            </a:r>
          </a:p>
          <a:p>
            <a:r>
              <a:rPr lang="en-US" sz="4000" dirty="0">
                <a:solidFill>
                  <a:schemeClr val="bg1"/>
                </a:solidFill>
              </a:rPr>
              <a:t>One Lord, one faith, </a:t>
            </a:r>
            <a:r>
              <a:rPr lang="en-US" sz="4000" u="sng" dirty="0">
                <a:solidFill>
                  <a:schemeClr val="bg1"/>
                </a:solidFill>
              </a:rPr>
              <a:t>one baptism</a:t>
            </a:r>
            <a:r>
              <a:rPr lang="en-US" sz="4000" dirty="0">
                <a:solidFill>
                  <a:schemeClr val="bg1"/>
                </a:solidFill>
              </a:rPr>
              <a:t>…</a:t>
            </a:r>
          </a:p>
        </p:txBody>
      </p:sp>
      <p:sp>
        <p:nvSpPr>
          <p:cNvPr id="2" name="Slide Number Placeholder 1">
            <a:extLst>
              <a:ext uri="{FF2B5EF4-FFF2-40B4-BE49-F238E27FC236}">
                <a16:creationId xmlns:a16="http://schemas.microsoft.com/office/drawing/2014/main" id="{B470858E-8789-5618-6310-A584280C5E55}"/>
              </a:ext>
            </a:extLst>
          </p:cNvPr>
          <p:cNvSpPr>
            <a:spLocks noGrp="1"/>
          </p:cNvSpPr>
          <p:nvPr>
            <p:ph type="sldNum" sz="quarter" idx="12"/>
          </p:nvPr>
        </p:nvSpPr>
        <p:spPr/>
        <p:txBody>
          <a:bodyPr/>
          <a:lstStyle/>
          <a:p>
            <a:fld id="{13397011-C6AF-4561-8AEF-0DCBEA7734D5}" type="slidenum">
              <a:rPr lang="en-US" smtClean="0"/>
              <a:t>30</a:t>
            </a:fld>
            <a:endParaRPr lang="en-US" dirty="0"/>
          </a:p>
        </p:txBody>
      </p:sp>
    </p:spTree>
    <p:extLst>
      <p:ext uri="{BB962C8B-B14F-4D97-AF65-F5344CB8AC3E}">
        <p14:creationId xmlns:p14="http://schemas.microsoft.com/office/powerpoint/2010/main" val="375908676"/>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7BEC744-36CC-CDD3-A99D-4D7E8858C324}"/>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7E729E2-2CB4-2218-7E08-67A2674E3A1C}"/>
              </a:ext>
            </a:extLst>
          </p:cNvPr>
          <p:cNvSpPr txBox="1"/>
          <p:nvPr/>
        </p:nvSpPr>
        <p:spPr>
          <a:xfrm>
            <a:off x="400616" y="184087"/>
            <a:ext cx="11721974" cy="5293757"/>
          </a:xfrm>
          <a:prstGeom prst="rect">
            <a:avLst/>
          </a:prstGeom>
          <a:noFill/>
        </p:spPr>
        <p:txBody>
          <a:bodyPr wrap="square">
            <a:spAutoFit/>
          </a:bodyPr>
          <a:lstStyle/>
          <a:p>
            <a:pPr>
              <a:defRPr/>
            </a:pPr>
            <a:r>
              <a:rPr lang="en-US" sz="5400" dirty="0">
                <a:solidFill>
                  <a:srgbClr val="FFFF99"/>
                </a:solidFill>
              </a:rPr>
              <a:t>Which Baptism Saves The Soul?</a:t>
            </a:r>
          </a:p>
          <a:p>
            <a:pPr>
              <a:defRPr/>
            </a:pPr>
            <a:endParaRPr lang="en-US" sz="3200" dirty="0">
              <a:solidFill>
                <a:schemeClr val="bg1"/>
              </a:solidFill>
            </a:endParaRPr>
          </a:p>
          <a:p>
            <a:pPr>
              <a:defRPr/>
            </a:pPr>
            <a:r>
              <a:rPr lang="en-US" sz="3600" dirty="0">
                <a:solidFill>
                  <a:schemeClr val="tx1">
                    <a:lumMod val="75000"/>
                    <a:lumOff val="25000"/>
                  </a:schemeClr>
                </a:solidFill>
              </a:rPr>
              <a:t>1. Baptism of Israel 			1 Cor 10:1-2</a:t>
            </a:r>
          </a:p>
          <a:p>
            <a:pPr>
              <a:defRPr/>
            </a:pPr>
            <a:r>
              <a:rPr lang="en-US" sz="3600" dirty="0">
                <a:solidFill>
                  <a:schemeClr val="tx1">
                    <a:lumMod val="75000"/>
                    <a:lumOff val="25000"/>
                  </a:schemeClr>
                </a:solidFill>
              </a:rPr>
              <a:t>2. Baptism of John 			Mt 21:25</a:t>
            </a:r>
          </a:p>
          <a:p>
            <a:pPr>
              <a:defRPr/>
            </a:pPr>
            <a:r>
              <a:rPr lang="en-US" sz="3600" dirty="0">
                <a:solidFill>
                  <a:schemeClr val="tx1">
                    <a:lumMod val="75000"/>
                    <a:lumOff val="25000"/>
                  </a:schemeClr>
                </a:solidFill>
              </a:rPr>
              <a:t>3. Baptism by Jesus			Jn 4:1-2; 3:22-30</a:t>
            </a:r>
          </a:p>
          <a:p>
            <a:pPr>
              <a:defRPr/>
            </a:pPr>
            <a:r>
              <a:rPr lang="en-US" sz="3600" dirty="0">
                <a:solidFill>
                  <a:schemeClr val="tx1">
                    <a:lumMod val="75000"/>
                    <a:lumOff val="25000"/>
                  </a:schemeClr>
                </a:solidFill>
              </a:rPr>
              <a:t>4. Baptism of suffering 		Mk 10:35-38</a:t>
            </a:r>
          </a:p>
          <a:p>
            <a:pPr>
              <a:defRPr/>
            </a:pPr>
            <a:r>
              <a:rPr lang="en-US" sz="3600" dirty="0">
                <a:solidFill>
                  <a:schemeClr val="tx1">
                    <a:lumMod val="75000"/>
                    <a:lumOff val="25000"/>
                  </a:schemeClr>
                </a:solidFill>
              </a:rPr>
              <a:t>5. Baptism of fire 		  		Mt 3:11-12</a:t>
            </a:r>
          </a:p>
          <a:p>
            <a:pPr>
              <a:defRPr/>
            </a:pPr>
            <a:r>
              <a:rPr lang="en-US" sz="3600" dirty="0">
                <a:solidFill>
                  <a:schemeClr val="bg1"/>
                </a:solidFill>
              </a:rPr>
              <a:t>6. Baptism into Christ		  	Mk 16:16 </a:t>
            </a:r>
          </a:p>
          <a:p>
            <a:pPr>
              <a:defRPr/>
            </a:pPr>
            <a:r>
              <a:rPr lang="en-US" sz="3600" dirty="0">
                <a:solidFill>
                  <a:schemeClr val="tx1">
                    <a:lumMod val="75000"/>
                    <a:lumOff val="25000"/>
                  </a:schemeClr>
                </a:solidFill>
              </a:rPr>
              <a:t>7. Baptism of the Holy Spirit 	Acts 1, 2, 10, 11</a:t>
            </a:r>
          </a:p>
        </p:txBody>
      </p:sp>
      <p:sp>
        <p:nvSpPr>
          <p:cNvPr id="2" name="Slide Number Placeholder 1">
            <a:extLst>
              <a:ext uri="{FF2B5EF4-FFF2-40B4-BE49-F238E27FC236}">
                <a16:creationId xmlns:a16="http://schemas.microsoft.com/office/drawing/2014/main" id="{70A7D7B2-45E4-1E65-475A-755E363AB0EA}"/>
              </a:ext>
            </a:extLst>
          </p:cNvPr>
          <p:cNvSpPr>
            <a:spLocks noGrp="1"/>
          </p:cNvSpPr>
          <p:nvPr>
            <p:ph type="sldNum" sz="quarter" idx="12"/>
          </p:nvPr>
        </p:nvSpPr>
        <p:spPr/>
        <p:txBody>
          <a:bodyPr/>
          <a:lstStyle/>
          <a:p>
            <a:fld id="{13397011-C6AF-4561-8AEF-0DCBEA7734D5}" type="slidenum">
              <a:rPr lang="en-US" smtClean="0"/>
              <a:t>31</a:t>
            </a:fld>
            <a:endParaRPr lang="en-US" dirty="0"/>
          </a:p>
        </p:txBody>
      </p:sp>
    </p:spTree>
    <p:extLst>
      <p:ext uri="{BB962C8B-B14F-4D97-AF65-F5344CB8AC3E}">
        <p14:creationId xmlns:p14="http://schemas.microsoft.com/office/powerpoint/2010/main" val="640648912"/>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DDC0809-F4CC-B259-8A94-91B611C197B2}"/>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960C4A69-D47E-BA24-AC99-EAD4E6F6974F}"/>
              </a:ext>
            </a:extLst>
          </p:cNvPr>
          <p:cNvSpPr>
            <a:spLocks noChangeArrowheads="1"/>
          </p:cNvSpPr>
          <p:nvPr/>
        </p:nvSpPr>
        <p:spPr bwMode="auto">
          <a:xfrm>
            <a:off x="754803" y="1166842"/>
            <a:ext cx="10682394" cy="4524315"/>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Acts 2:37-38</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37 Now when they heard this, they were cut to the heart, and said to Peter and the rest of the apostles, "Men and brethren, what shall we do?"</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38 Then Peter said to them, "Repent, and let every one of you be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baptized in the name of Jesus Christ for the remission of sins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and you shall receive the gift of the Holy Spirit.</a:t>
            </a:r>
          </a:p>
        </p:txBody>
      </p:sp>
      <p:sp>
        <p:nvSpPr>
          <p:cNvPr id="2" name="Slide Number Placeholder 1">
            <a:extLst>
              <a:ext uri="{FF2B5EF4-FFF2-40B4-BE49-F238E27FC236}">
                <a16:creationId xmlns:a16="http://schemas.microsoft.com/office/drawing/2014/main" id="{A478F55C-0D6C-DBDC-AF10-570D41FFCB74}"/>
              </a:ext>
            </a:extLst>
          </p:cNvPr>
          <p:cNvSpPr>
            <a:spLocks noGrp="1"/>
          </p:cNvSpPr>
          <p:nvPr>
            <p:ph type="sldNum" sz="quarter" idx="12"/>
          </p:nvPr>
        </p:nvSpPr>
        <p:spPr/>
        <p:txBody>
          <a:bodyPr/>
          <a:lstStyle/>
          <a:p>
            <a:fld id="{13397011-C6AF-4561-8AEF-0DCBEA7734D5}" type="slidenum">
              <a:rPr lang="en-US" smtClean="0"/>
              <a:t>32</a:t>
            </a:fld>
            <a:endParaRPr lang="en-US" dirty="0"/>
          </a:p>
        </p:txBody>
      </p:sp>
    </p:spTree>
    <p:extLst>
      <p:ext uri="{BB962C8B-B14F-4D97-AF65-F5344CB8AC3E}">
        <p14:creationId xmlns:p14="http://schemas.microsoft.com/office/powerpoint/2010/main" val="2321907808"/>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69B10B9-C1A2-E0C4-7B8D-028496D28C10}"/>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ACF212DF-F290-162B-261E-00862AEC0541}"/>
              </a:ext>
            </a:extLst>
          </p:cNvPr>
          <p:cNvSpPr>
            <a:spLocks noChangeArrowheads="1"/>
          </p:cNvSpPr>
          <p:nvPr/>
        </p:nvSpPr>
        <p:spPr bwMode="auto">
          <a:xfrm>
            <a:off x="1045362" y="1443841"/>
            <a:ext cx="10388912" cy="3970318"/>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Acts 19:4-5</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Then Paul said, "John indeed baptized with a baptism of repentance, saying to the people that they should believe on Him who would come after him, that is, on Christ Jesus.“ When they heard this, they were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baptized in the name of the Lord Jesus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437CCD5B-7B65-3475-1B32-62706A7E51EF}"/>
              </a:ext>
            </a:extLst>
          </p:cNvPr>
          <p:cNvSpPr>
            <a:spLocks noGrp="1"/>
          </p:cNvSpPr>
          <p:nvPr>
            <p:ph type="sldNum" sz="quarter" idx="12"/>
          </p:nvPr>
        </p:nvSpPr>
        <p:spPr/>
        <p:txBody>
          <a:bodyPr/>
          <a:lstStyle/>
          <a:p>
            <a:fld id="{13397011-C6AF-4561-8AEF-0DCBEA7734D5}" type="slidenum">
              <a:rPr lang="en-US" smtClean="0"/>
              <a:t>33</a:t>
            </a:fld>
            <a:endParaRPr lang="en-US" dirty="0"/>
          </a:p>
        </p:txBody>
      </p:sp>
    </p:spTree>
    <p:extLst>
      <p:ext uri="{BB962C8B-B14F-4D97-AF65-F5344CB8AC3E}">
        <p14:creationId xmlns:p14="http://schemas.microsoft.com/office/powerpoint/2010/main" val="1741945721"/>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28B9E10-BE72-9C4F-BD3C-EC11FC2E3C33}"/>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3E5D2F3C-013D-AEBC-CB46-F2CA7A02EA09}"/>
              </a:ext>
            </a:extLst>
          </p:cNvPr>
          <p:cNvSpPr>
            <a:spLocks noChangeArrowheads="1"/>
          </p:cNvSpPr>
          <p:nvPr/>
        </p:nvSpPr>
        <p:spPr bwMode="auto">
          <a:xfrm>
            <a:off x="1310336" y="2112468"/>
            <a:ext cx="9571328" cy="2308324"/>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Acts 22:16</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And now why are you waiting? Arise and be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baptized</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and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wash away your sins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calling on the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name of the Lord</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C8D04B0E-5053-C232-662C-07D75EE6231B}"/>
              </a:ext>
            </a:extLst>
          </p:cNvPr>
          <p:cNvSpPr>
            <a:spLocks noGrp="1"/>
          </p:cNvSpPr>
          <p:nvPr>
            <p:ph type="sldNum" sz="quarter" idx="12"/>
          </p:nvPr>
        </p:nvSpPr>
        <p:spPr/>
        <p:txBody>
          <a:bodyPr/>
          <a:lstStyle/>
          <a:p>
            <a:fld id="{13397011-C6AF-4561-8AEF-0DCBEA7734D5}" type="slidenum">
              <a:rPr lang="en-US" smtClean="0"/>
              <a:t>34</a:t>
            </a:fld>
            <a:endParaRPr lang="en-US" dirty="0"/>
          </a:p>
        </p:txBody>
      </p:sp>
    </p:spTree>
    <p:extLst>
      <p:ext uri="{BB962C8B-B14F-4D97-AF65-F5344CB8AC3E}">
        <p14:creationId xmlns:p14="http://schemas.microsoft.com/office/powerpoint/2010/main" val="2550130391"/>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6DE8226-A33E-AFA0-0D6D-FDC33EE4C5FC}"/>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8AC4ED9-C5F3-6BDD-D980-B732738D27BC}"/>
              </a:ext>
            </a:extLst>
          </p:cNvPr>
          <p:cNvSpPr txBox="1"/>
          <p:nvPr/>
        </p:nvSpPr>
        <p:spPr>
          <a:xfrm>
            <a:off x="658215" y="2885124"/>
            <a:ext cx="10160252" cy="923330"/>
          </a:xfrm>
          <a:prstGeom prst="rect">
            <a:avLst/>
          </a:prstGeom>
          <a:noFill/>
        </p:spPr>
        <p:txBody>
          <a:bodyPr wrap="square">
            <a:spAutoFit/>
          </a:bodyPr>
          <a:lstStyle/>
          <a:p>
            <a:r>
              <a:rPr lang="en-US" sz="5400" dirty="0">
                <a:solidFill>
                  <a:schemeClr val="bg1"/>
                </a:solidFill>
              </a:rPr>
              <a:t>Salvation in no other name</a:t>
            </a:r>
          </a:p>
        </p:txBody>
      </p:sp>
      <p:sp>
        <p:nvSpPr>
          <p:cNvPr id="2" name="Slide Number Placeholder 1">
            <a:extLst>
              <a:ext uri="{FF2B5EF4-FFF2-40B4-BE49-F238E27FC236}">
                <a16:creationId xmlns:a16="http://schemas.microsoft.com/office/drawing/2014/main" id="{EEA667F8-555B-C67F-20A4-074B1DFA1E49}"/>
              </a:ext>
            </a:extLst>
          </p:cNvPr>
          <p:cNvSpPr>
            <a:spLocks noGrp="1"/>
          </p:cNvSpPr>
          <p:nvPr>
            <p:ph type="sldNum" sz="quarter" idx="12"/>
          </p:nvPr>
        </p:nvSpPr>
        <p:spPr/>
        <p:txBody>
          <a:bodyPr/>
          <a:lstStyle/>
          <a:p>
            <a:fld id="{13397011-C6AF-4561-8AEF-0DCBEA7734D5}" type="slidenum">
              <a:rPr lang="en-US" smtClean="0"/>
              <a:t>35</a:t>
            </a:fld>
            <a:endParaRPr lang="en-US" dirty="0"/>
          </a:p>
        </p:txBody>
      </p:sp>
    </p:spTree>
    <p:extLst>
      <p:ext uri="{BB962C8B-B14F-4D97-AF65-F5344CB8AC3E}">
        <p14:creationId xmlns:p14="http://schemas.microsoft.com/office/powerpoint/2010/main" val="920151921"/>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902E5-614A-AF48-8E1B-34535AA51A42}"/>
            </a:ext>
          </a:extLst>
        </p:cNvPr>
        <p:cNvGrpSpPr/>
        <p:nvPr/>
      </p:nvGrpSpPr>
      <p:grpSpPr>
        <a:xfrm>
          <a:off x="0" y="0"/>
          <a:ext cx="0" cy="0"/>
          <a:chOff x="0" y="0"/>
          <a:chExt cx="0" cy="0"/>
        </a:xfrm>
      </p:grpSpPr>
      <p:sp>
        <p:nvSpPr>
          <p:cNvPr id="191490" name="Text Box 4">
            <a:extLst>
              <a:ext uri="{FF2B5EF4-FFF2-40B4-BE49-F238E27FC236}">
                <a16:creationId xmlns:a16="http://schemas.microsoft.com/office/drawing/2014/main" id="{2140772E-6168-3B86-D7E0-3F8D90D186A0}"/>
              </a:ext>
            </a:extLst>
          </p:cNvPr>
          <p:cNvSpPr txBox="1">
            <a:spLocks noChangeArrowheads="1"/>
          </p:cNvSpPr>
          <p:nvPr/>
        </p:nvSpPr>
        <p:spPr bwMode="auto">
          <a:xfrm>
            <a:off x="5715000" y="44958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 name="TextBox 3">
            <a:extLst>
              <a:ext uri="{FF2B5EF4-FFF2-40B4-BE49-F238E27FC236}">
                <a16:creationId xmlns:a16="http://schemas.microsoft.com/office/drawing/2014/main" id="{B8CD15B1-8687-0711-27D7-D31B2206523F}"/>
              </a:ext>
            </a:extLst>
          </p:cNvPr>
          <p:cNvSpPr txBox="1"/>
          <p:nvPr/>
        </p:nvSpPr>
        <p:spPr>
          <a:xfrm>
            <a:off x="568852" y="612844"/>
            <a:ext cx="11054295" cy="5632311"/>
          </a:xfrm>
          <a:prstGeom prst="rect">
            <a:avLst/>
          </a:prstGeom>
          <a:noFill/>
        </p:spPr>
        <p:txBody>
          <a:bodyPr wrap="square">
            <a:spAutoFit/>
          </a:bodyPr>
          <a:lstStyle/>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HEAR</a:t>
            </a:r>
            <a:r>
              <a:rPr lang="en-US" sz="4000" dirty="0">
                <a:solidFill>
                  <a:schemeClr val="bg1"/>
                </a:solidFill>
                <a:latin typeface="Arial" panose="020B0604020202020204" pitchFamily="34" charset="0"/>
                <a:cs typeface="Arial" panose="020B0604020202020204" pitchFamily="34" charset="0"/>
              </a:rPr>
              <a:t> the Word			Rom 10:13-17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BELIEVE</a:t>
            </a:r>
            <a:r>
              <a:rPr lang="en-US" sz="4000" dirty="0">
                <a:solidFill>
                  <a:schemeClr val="bg1"/>
                </a:solidFill>
                <a:latin typeface="Arial" panose="020B0604020202020204" pitchFamily="34" charset="0"/>
                <a:cs typeface="Arial" panose="020B0604020202020204" pitchFamily="34" charset="0"/>
              </a:rPr>
              <a:t> the truth		Heb 11:6; Jn 8:24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REPENT</a:t>
            </a:r>
            <a:r>
              <a:rPr lang="en-US" sz="4000" dirty="0">
                <a:solidFill>
                  <a:schemeClr val="bg1"/>
                </a:solidFill>
                <a:latin typeface="Arial" panose="020B0604020202020204" pitchFamily="34" charset="0"/>
                <a:cs typeface="Arial" panose="020B0604020202020204" pitchFamily="34" charset="0"/>
              </a:rPr>
              <a:t> from all sins	   	Lk 13:3; Acts 2:38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CONFESS</a:t>
            </a:r>
            <a:r>
              <a:rPr lang="en-US" sz="4000" dirty="0">
                <a:solidFill>
                  <a:schemeClr val="bg1"/>
                </a:solidFill>
                <a:latin typeface="Arial" panose="020B0604020202020204" pitchFamily="34" charset="0"/>
                <a:cs typeface="Arial" panose="020B0604020202020204" pitchFamily="34" charset="0"/>
              </a:rPr>
              <a:t> Christ		   	Matt 10:32-33</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BAPTIZED</a:t>
            </a:r>
            <a:r>
              <a:rPr lang="en-US" sz="4000" dirty="0">
                <a:solidFill>
                  <a:schemeClr val="bg1"/>
                </a:solidFill>
                <a:latin typeface="Arial" panose="020B0604020202020204" pitchFamily="34" charset="0"/>
                <a:cs typeface="Arial" panose="020B0604020202020204" pitchFamily="34" charset="0"/>
              </a:rPr>
              <a:t> into Christ    	Acts 2:38</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ADDED</a:t>
            </a:r>
            <a:r>
              <a:rPr lang="en-US" sz="4000" dirty="0">
                <a:solidFill>
                  <a:schemeClr val="bg1"/>
                </a:solidFill>
                <a:latin typeface="Arial" panose="020B0604020202020204" pitchFamily="34" charset="0"/>
                <a:cs typeface="Arial" panose="020B0604020202020204" pitchFamily="34" charset="0"/>
              </a:rPr>
              <a:t> to the Church    	Acts 2:47</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FAITHFUL</a:t>
            </a:r>
            <a:r>
              <a:rPr lang="en-US" sz="4000" dirty="0">
                <a:solidFill>
                  <a:schemeClr val="bg1"/>
                </a:solidFill>
                <a:latin typeface="Arial" panose="020B0604020202020204" pitchFamily="34" charset="0"/>
                <a:cs typeface="Arial" panose="020B0604020202020204" pitchFamily="34" charset="0"/>
              </a:rPr>
              <a:t> to the Lord    	Rev 2:10</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PROCLAIM</a:t>
            </a:r>
            <a:r>
              <a:rPr lang="en-US" sz="4000" dirty="0">
                <a:solidFill>
                  <a:schemeClr val="bg1"/>
                </a:solidFill>
                <a:latin typeface="Arial" panose="020B0604020202020204" pitchFamily="34" charset="0"/>
                <a:cs typeface="Arial" panose="020B0604020202020204" pitchFamily="34" charset="0"/>
              </a:rPr>
              <a:t> the Lord		1 Pet 2:9</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WORSHIP</a:t>
            </a:r>
            <a:r>
              <a:rPr lang="en-US" sz="4000" dirty="0">
                <a:solidFill>
                  <a:schemeClr val="bg1"/>
                </a:solidFill>
                <a:latin typeface="Arial" panose="020B0604020202020204" pitchFamily="34" charset="0"/>
                <a:cs typeface="Arial" panose="020B0604020202020204" pitchFamily="34" charset="0"/>
              </a:rPr>
              <a:t> the Lord		John 4:24</a:t>
            </a:r>
          </a:p>
        </p:txBody>
      </p:sp>
      <p:sp>
        <p:nvSpPr>
          <p:cNvPr id="2" name="Slide Number Placeholder 1">
            <a:extLst>
              <a:ext uri="{FF2B5EF4-FFF2-40B4-BE49-F238E27FC236}">
                <a16:creationId xmlns:a16="http://schemas.microsoft.com/office/drawing/2014/main" id="{BF55DA4C-0AC7-F10A-A36D-D56BC55A0BFD}"/>
              </a:ext>
            </a:extLst>
          </p:cNvPr>
          <p:cNvSpPr>
            <a:spLocks noGrp="1"/>
          </p:cNvSpPr>
          <p:nvPr>
            <p:ph type="sldNum" sz="quarter" idx="12"/>
          </p:nvPr>
        </p:nvSpPr>
        <p:spPr/>
        <p:txBody>
          <a:bodyPr/>
          <a:lstStyle/>
          <a:p>
            <a:fld id="{13397011-C6AF-4561-8AEF-0DCBEA7734D5}" type="slidenum">
              <a:rPr lang="en-US" smtClean="0"/>
              <a:t>36</a:t>
            </a:fld>
            <a:endParaRPr lang="en-US" dirty="0"/>
          </a:p>
        </p:txBody>
      </p:sp>
    </p:spTree>
    <p:extLst>
      <p:ext uri="{BB962C8B-B14F-4D97-AF65-F5344CB8AC3E}">
        <p14:creationId xmlns:p14="http://schemas.microsoft.com/office/powerpoint/2010/main" val="307877146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618506E-36D9-E712-442D-85E33D034575}"/>
              </a:ext>
            </a:extLst>
          </p:cNvPr>
          <p:cNvSpPr txBox="1"/>
          <p:nvPr/>
        </p:nvSpPr>
        <p:spPr>
          <a:xfrm>
            <a:off x="400616" y="184087"/>
            <a:ext cx="11721974" cy="5940088"/>
          </a:xfrm>
          <a:prstGeom prst="rect">
            <a:avLst/>
          </a:prstGeom>
          <a:noFill/>
        </p:spPr>
        <p:txBody>
          <a:bodyPr wrap="square">
            <a:spAutoFit/>
          </a:bodyPr>
          <a:lstStyle/>
          <a:p>
            <a:pPr>
              <a:defRPr/>
            </a:pPr>
            <a:r>
              <a:rPr lang="en-US" sz="4800" dirty="0">
                <a:solidFill>
                  <a:srgbClr val="FFFF99"/>
                </a:solidFill>
              </a:rPr>
              <a:t>The Bible Describes Seven Distinct Baptisms (immersions)</a:t>
            </a:r>
          </a:p>
          <a:p>
            <a:pPr>
              <a:defRPr/>
            </a:pPr>
            <a:endParaRPr lang="en-US" sz="3200" dirty="0">
              <a:solidFill>
                <a:schemeClr val="bg1"/>
              </a:solidFill>
            </a:endParaRPr>
          </a:p>
          <a:p>
            <a:pPr>
              <a:defRPr/>
            </a:pPr>
            <a:r>
              <a:rPr lang="en-US" sz="3600" dirty="0">
                <a:solidFill>
                  <a:schemeClr val="bg1"/>
                </a:solidFill>
              </a:rPr>
              <a:t>1. Baptism of Israel 			1 Cor 10:1-2</a:t>
            </a:r>
          </a:p>
          <a:p>
            <a:pPr>
              <a:defRPr/>
            </a:pPr>
            <a:r>
              <a:rPr lang="en-US" sz="3600" dirty="0">
                <a:solidFill>
                  <a:schemeClr val="bg1"/>
                </a:solidFill>
              </a:rPr>
              <a:t>2. Baptism of John 			Mt 21:25</a:t>
            </a:r>
          </a:p>
          <a:p>
            <a:pPr>
              <a:defRPr/>
            </a:pPr>
            <a:r>
              <a:rPr lang="en-US" sz="3600" dirty="0">
                <a:solidFill>
                  <a:schemeClr val="bg1"/>
                </a:solidFill>
              </a:rPr>
              <a:t>3. Baptism by Jesus			Jn 4:1-2; 3:22-30</a:t>
            </a:r>
          </a:p>
          <a:p>
            <a:pPr>
              <a:defRPr/>
            </a:pPr>
            <a:r>
              <a:rPr lang="en-US" sz="3600" dirty="0">
                <a:solidFill>
                  <a:schemeClr val="bg1"/>
                </a:solidFill>
              </a:rPr>
              <a:t>4. Baptism of suffering 		Mk 10:35-38</a:t>
            </a:r>
          </a:p>
          <a:p>
            <a:pPr>
              <a:defRPr/>
            </a:pPr>
            <a:r>
              <a:rPr lang="en-US" sz="3600" dirty="0">
                <a:solidFill>
                  <a:schemeClr val="bg1"/>
                </a:solidFill>
              </a:rPr>
              <a:t>5. Baptism of fire 		  		Mt 3:11-12</a:t>
            </a:r>
          </a:p>
          <a:p>
            <a:pPr>
              <a:defRPr/>
            </a:pPr>
            <a:r>
              <a:rPr lang="en-US" sz="3600" dirty="0">
                <a:solidFill>
                  <a:schemeClr val="bg1"/>
                </a:solidFill>
              </a:rPr>
              <a:t>6. Baptism into Christ		  	Mk 16:16 </a:t>
            </a:r>
          </a:p>
          <a:p>
            <a:pPr>
              <a:defRPr/>
            </a:pPr>
            <a:r>
              <a:rPr lang="en-US" sz="3600" dirty="0">
                <a:solidFill>
                  <a:schemeClr val="bg1"/>
                </a:solidFill>
              </a:rPr>
              <a:t>7. Baptism of the Holy Spirit 	Acts 1, 2, 10, 11</a:t>
            </a:r>
          </a:p>
        </p:txBody>
      </p:sp>
      <p:sp>
        <p:nvSpPr>
          <p:cNvPr id="2" name="Slide Number Placeholder 1">
            <a:extLst>
              <a:ext uri="{FF2B5EF4-FFF2-40B4-BE49-F238E27FC236}">
                <a16:creationId xmlns:a16="http://schemas.microsoft.com/office/drawing/2014/main" id="{669BC787-FC19-F4E1-907C-73605D1218F3}"/>
              </a:ext>
            </a:extLst>
          </p:cNvPr>
          <p:cNvSpPr>
            <a:spLocks noGrp="1"/>
          </p:cNvSpPr>
          <p:nvPr>
            <p:ph type="sldNum" sz="quarter" idx="12"/>
          </p:nvPr>
        </p:nvSpPr>
        <p:spPr/>
        <p:txBody>
          <a:bodyPr/>
          <a:lstStyle/>
          <a:p>
            <a:fld id="{13397011-C6AF-4561-8AEF-0DCBEA7734D5}" type="slidenum">
              <a:rPr lang="en-US" smtClean="0"/>
              <a:t>4</a:t>
            </a:fld>
            <a:endParaRPr lang="en-US" dirty="0"/>
          </a:p>
        </p:txBody>
      </p:sp>
    </p:spTree>
    <p:extLst>
      <p:ext uri="{BB962C8B-B14F-4D97-AF65-F5344CB8AC3E}">
        <p14:creationId xmlns:p14="http://schemas.microsoft.com/office/powerpoint/2010/main" val="1934440081"/>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CB27893-34E5-17B8-9813-5DF4C7E03E98}"/>
            </a:ext>
          </a:extLst>
        </p:cNvPr>
        <p:cNvGrpSpPr/>
        <p:nvPr/>
      </p:nvGrpSpPr>
      <p:grpSpPr>
        <a:xfrm>
          <a:off x="0" y="0"/>
          <a:ext cx="0" cy="0"/>
          <a:chOff x="0" y="0"/>
          <a:chExt cx="0" cy="0"/>
        </a:xfrm>
      </p:grpSpPr>
      <p:sp>
        <p:nvSpPr>
          <p:cNvPr id="116738" name="TextBox 8">
            <a:extLst>
              <a:ext uri="{FF2B5EF4-FFF2-40B4-BE49-F238E27FC236}">
                <a16:creationId xmlns:a16="http://schemas.microsoft.com/office/drawing/2014/main" id="{3EC572DA-0595-0F19-3419-0DB16068C564}"/>
              </a:ext>
            </a:extLst>
          </p:cNvPr>
          <p:cNvSpPr txBox="1">
            <a:spLocks noChangeArrowheads="1"/>
          </p:cNvSpPr>
          <p:nvPr/>
        </p:nvSpPr>
        <p:spPr bwMode="auto">
          <a:xfrm>
            <a:off x="491514" y="243512"/>
            <a:ext cx="11208972"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r>
              <a:rPr lang="en-US" altLang="en-US" sz="3400" dirty="0">
                <a:solidFill>
                  <a:schemeClr val="bg1"/>
                </a:solidFill>
                <a:latin typeface="Arial" panose="020B0604020202020204" pitchFamily="34" charset="0"/>
                <a:cs typeface="Arial" panose="020B0604020202020204" pitchFamily="34" charset="0"/>
              </a:rPr>
              <a:t>The “baptism of the Holy Spirit” was directly promised to the Apostles by Jesus to be given  shortly after His ascension. (Acts 1:4-5).</a:t>
            </a:r>
          </a:p>
          <a:p>
            <a:pPr>
              <a:spcBef>
                <a:spcPct val="0"/>
              </a:spcBef>
              <a:buClrTx/>
              <a:buSzTx/>
              <a:buNone/>
            </a:pPr>
            <a:endParaRPr lang="en-US" altLang="en-US" sz="34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3400" dirty="0">
                <a:solidFill>
                  <a:schemeClr val="bg1"/>
                </a:solidFill>
                <a:latin typeface="Arial" panose="020B0604020202020204" pitchFamily="34" charset="0"/>
                <a:cs typeface="Arial" panose="020B0604020202020204" pitchFamily="34" charset="0"/>
              </a:rPr>
              <a:t>The Holy Spirit was prophesied to be given to believers. Joel 2:38-32 speaks of the miraculous, but the “gift” of Acts 2:38 is the overall salvation given through the revelation of God’s Word by the Spirit (Acts 2:21).</a:t>
            </a:r>
          </a:p>
          <a:p>
            <a:pPr>
              <a:spcBef>
                <a:spcPct val="0"/>
              </a:spcBef>
              <a:buClrTx/>
              <a:buSzTx/>
              <a:buFontTx/>
              <a:buNone/>
            </a:pPr>
            <a:endParaRPr lang="en-US" altLang="en-US" sz="34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3400" dirty="0">
                <a:solidFill>
                  <a:schemeClr val="bg1"/>
                </a:solidFill>
                <a:latin typeface="Arial" panose="020B0604020202020204" pitchFamily="34" charset="0"/>
                <a:cs typeface="Arial" panose="020B0604020202020204" pitchFamily="34" charset="0"/>
              </a:rPr>
              <a:t>The miraculous endowments would come after baptism into Christ, but not before the Apostles imparted those “gifts” with the laying of their hands.</a:t>
            </a:r>
          </a:p>
        </p:txBody>
      </p:sp>
      <p:sp>
        <p:nvSpPr>
          <p:cNvPr id="2" name="Slide Number Placeholder 1">
            <a:extLst>
              <a:ext uri="{FF2B5EF4-FFF2-40B4-BE49-F238E27FC236}">
                <a16:creationId xmlns:a16="http://schemas.microsoft.com/office/drawing/2014/main" id="{28E192C7-B8A1-C4DA-6A75-CE03AEF497FF}"/>
              </a:ext>
            </a:extLst>
          </p:cNvPr>
          <p:cNvSpPr>
            <a:spLocks noGrp="1"/>
          </p:cNvSpPr>
          <p:nvPr>
            <p:ph type="sldNum" sz="quarter" idx="12"/>
          </p:nvPr>
        </p:nvSpPr>
        <p:spPr/>
        <p:txBody>
          <a:bodyPr/>
          <a:lstStyle/>
          <a:p>
            <a:fld id="{13397011-C6AF-4561-8AEF-0DCBEA7734D5}" type="slidenum">
              <a:rPr lang="en-US" smtClean="0"/>
              <a:t>5</a:t>
            </a:fld>
            <a:endParaRPr lang="en-US" dirty="0"/>
          </a:p>
        </p:txBody>
      </p:sp>
    </p:spTree>
    <p:extLst>
      <p:ext uri="{BB962C8B-B14F-4D97-AF65-F5344CB8AC3E}">
        <p14:creationId xmlns:p14="http://schemas.microsoft.com/office/powerpoint/2010/main" val="2588733081"/>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72FEA22-ACAB-0955-2CF9-DA940C11C16F}"/>
              </a:ext>
            </a:extLst>
          </p:cNvPr>
          <p:cNvSpPr txBox="1"/>
          <p:nvPr/>
        </p:nvSpPr>
        <p:spPr>
          <a:xfrm>
            <a:off x="549998" y="397401"/>
            <a:ext cx="11491111" cy="5078313"/>
          </a:xfrm>
          <a:prstGeom prst="rect">
            <a:avLst/>
          </a:prstGeom>
          <a:noFill/>
        </p:spPr>
        <p:txBody>
          <a:bodyPr wrap="square">
            <a:spAutoFit/>
          </a:bodyPr>
          <a:lstStyle/>
          <a:p>
            <a:r>
              <a:rPr lang="en-US" sz="4800" dirty="0">
                <a:solidFill>
                  <a:srgbClr val="FFFF99"/>
                </a:solidFill>
              </a:rPr>
              <a:t>How Did They Receive the Holy Spirit </a:t>
            </a:r>
          </a:p>
          <a:p>
            <a:r>
              <a:rPr lang="en-US" sz="4800" dirty="0">
                <a:solidFill>
                  <a:srgbClr val="FFFF99"/>
                </a:solidFill>
              </a:rPr>
              <a:t>In The First Century?</a:t>
            </a:r>
          </a:p>
          <a:p>
            <a:endParaRPr lang="en-US" sz="4000" dirty="0">
              <a:solidFill>
                <a:schemeClr val="bg1"/>
              </a:solidFill>
            </a:endParaRPr>
          </a:p>
          <a:p>
            <a:r>
              <a:rPr lang="en-US" sz="4000" dirty="0">
                <a:solidFill>
                  <a:schemeClr val="bg1"/>
                </a:solidFill>
              </a:rPr>
              <a:t>1.  A direct application (“baptism”) of the Holy </a:t>
            </a:r>
          </a:p>
          <a:p>
            <a:r>
              <a:rPr lang="en-US" sz="4000" dirty="0">
                <a:solidFill>
                  <a:schemeClr val="bg1"/>
                </a:solidFill>
              </a:rPr>
              <a:t>     Spirit to a select few for a distinct purpose.</a:t>
            </a:r>
          </a:p>
          <a:p>
            <a:endParaRPr lang="en-US" sz="2400" dirty="0">
              <a:solidFill>
                <a:schemeClr val="bg1"/>
              </a:solidFill>
            </a:endParaRPr>
          </a:p>
          <a:p>
            <a:r>
              <a:rPr lang="en-US" sz="4000" dirty="0">
                <a:solidFill>
                  <a:schemeClr val="bg1"/>
                </a:solidFill>
              </a:rPr>
              <a:t>2.  By the laying on of the Apostles hands after  </a:t>
            </a:r>
          </a:p>
          <a:p>
            <a:r>
              <a:rPr lang="en-US" sz="4000" dirty="0">
                <a:solidFill>
                  <a:schemeClr val="bg1"/>
                </a:solidFill>
              </a:rPr>
              <a:t>     their baptism into Christ.</a:t>
            </a:r>
          </a:p>
        </p:txBody>
      </p:sp>
      <p:sp>
        <p:nvSpPr>
          <p:cNvPr id="2" name="Slide Number Placeholder 1">
            <a:extLst>
              <a:ext uri="{FF2B5EF4-FFF2-40B4-BE49-F238E27FC236}">
                <a16:creationId xmlns:a16="http://schemas.microsoft.com/office/drawing/2014/main" id="{135A02A1-2FCC-8DD2-FEEE-13AC779924C2}"/>
              </a:ext>
            </a:extLst>
          </p:cNvPr>
          <p:cNvSpPr>
            <a:spLocks noGrp="1"/>
          </p:cNvSpPr>
          <p:nvPr>
            <p:ph type="sldNum" sz="quarter" idx="12"/>
          </p:nvPr>
        </p:nvSpPr>
        <p:spPr/>
        <p:txBody>
          <a:bodyPr/>
          <a:lstStyle/>
          <a:p>
            <a:fld id="{13397011-C6AF-4561-8AEF-0DCBEA7734D5}" type="slidenum">
              <a:rPr lang="en-US" smtClean="0"/>
              <a:t>6</a:t>
            </a:fld>
            <a:endParaRPr lang="en-US" dirty="0"/>
          </a:p>
        </p:txBody>
      </p:sp>
    </p:spTree>
    <p:extLst>
      <p:ext uri="{BB962C8B-B14F-4D97-AF65-F5344CB8AC3E}">
        <p14:creationId xmlns:p14="http://schemas.microsoft.com/office/powerpoint/2010/main" val="1034198121"/>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7AC4A-7D97-D4EB-D88D-7C4DC1691A9B}"/>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BB690A-F0ED-C004-5E08-5DE14DB61F17}"/>
              </a:ext>
            </a:extLst>
          </p:cNvPr>
          <p:cNvSpPr>
            <a:spLocks noGrp="1"/>
          </p:cNvSpPr>
          <p:nvPr>
            <p:ph type="sldNum" sz="quarter" idx="12"/>
          </p:nvPr>
        </p:nvSpPr>
        <p:spPr/>
        <p:txBody>
          <a:bodyPr/>
          <a:lstStyle/>
          <a:p>
            <a:fld id="{13397011-C6AF-4561-8AEF-0DCBEA7734D5}" type="slidenum">
              <a:rPr lang="en-US" smtClean="0"/>
              <a:t>7</a:t>
            </a:fld>
            <a:endParaRPr lang="en-US" dirty="0"/>
          </a:p>
        </p:txBody>
      </p:sp>
      <p:sp>
        <p:nvSpPr>
          <p:cNvPr id="4" name="TextBox 3">
            <a:extLst>
              <a:ext uri="{FF2B5EF4-FFF2-40B4-BE49-F238E27FC236}">
                <a16:creationId xmlns:a16="http://schemas.microsoft.com/office/drawing/2014/main" id="{C0517B61-1338-C633-FDFC-2E2235FF540D}"/>
              </a:ext>
            </a:extLst>
          </p:cNvPr>
          <p:cNvSpPr txBox="1"/>
          <p:nvPr/>
        </p:nvSpPr>
        <p:spPr>
          <a:xfrm>
            <a:off x="505982" y="387120"/>
            <a:ext cx="11180036" cy="5816977"/>
          </a:xfrm>
          <a:prstGeom prst="rect">
            <a:avLst/>
          </a:prstGeom>
          <a:noFill/>
        </p:spPr>
        <p:txBody>
          <a:bodyPr wrap="square">
            <a:spAutoFit/>
          </a:bodyPr>
          <a:lstStyle/>
          <a:p>
            <a:r>
              <a:rPr lang="en-US" sz="4000" dirty="0">
                <a:solidFill>
                  <a:srgbClr val="FFFF99"/>
                </a:solidFill>
              </a:rPr>
              <a:t>As we studied last evening, we must not confuse the baptism of the Holy Spirit with the giving of gifts through the Apostles hands…</a:t>
            </a:r>
          </a:p>
          <a:p>
            <a:endParaRPr lang="en-US" sz="3600" dirty="0">
              <a:solidFill>
                <a:schemeClr val="bg1"/>
              </a:solidFill>
            </a:endParaRPr>
          </a:p>
          <a:p>
            <a:pPr marL="514350" indent="-514350">
              <a:buFont typeface="+mj-lt"/>
              <a:buAutoNum type="arabicPeriod"/>
              <a:defRPr/>
            </a:pPr>
            <a:r>
              <a:rPr lang="en-US" altLang="en-US" sz="3600" dirty="0">
                <a:solidFill>
                  <a:schemeClr val="bg1">
                    <a:lumMod val="95000"/>
                  </a:schemeClr>
                </a:solidFill>
                <a:ea typeface="Tahoma" panose="020B0604030504040204" pitchFamily="34" charset="0"/>
                <a:cs typeface="Tahoma" panose="020B0604030504040204" pitchFamily="34" charset="0"/>
              </a:rPr>
              <a:t>John 1:32-34 - He will “</a:t>
            </a:r>
            <a:r>
              <a:rPr lang="en-US" altLang="en-US" sz="3600" u="sng" dirty="0">
                <a:solidFill>
                  <a:schemeClr val="bg1">
                    <a:lumMod val="95000"/>
                  </a:schemeClr>
                </a:solidFill>
                <a:ea typeface="Tahoma" panose="020B0604030504040204" pitchFamily="34" charset="0"/>
                <a:cs typeface="Tahoma" panose="020B0604030504040204" pitchFamily="34" charset="0"/>
              </a:rPr>
              <a:t>baptize</a:t>
            </a:r>
            <a:r>
              <a:rPr lang="en-US" altLang="en-US" sz="3600" dirty="0">
                <a:solidFill>
                  <a:schemeClr val="bg1">
                    <a:lumMod val="95000"/>
                  </a:schemeClr>
                </a:solidFill>
                <a:ea typeface="Tahoma" panose="020B0604030504040204" pitchFamily="34" charset="0"/>
                <a:cs typeface="Tahoma" panose="020B0604030504040204" pitchFamily="34" charset="0"/>
              </a:rPr>
              <a:t>” with Holy Spirit</a:t>
            </a:r>
          </a:p>
          <a:p>
            <a:pPr marL="514350" indent="-514350">
              <a:buFont typeface="+mj-lt"/>
              <a:buAutoNum type="arabicPeriod"/>
              <a:defRPr/>
            </a:pPr>
            <a:r>
              <a:rPr lang="en-US" altLang="en-US" sz="3600" dirty="0">
                <a:solidFill>
                  <a:srgbClr val="FFFF99"/>
                </a:solidFill>
                <a:ea typeface="Tahoma" panose="020B0604030504040204" pitchFamily="34" charset="0"/>
                <a:cs typeface="Tahoma" panose="020B0604030504040204" pitchFamily="34" charset="0"/>
              </a:rPr>
              <a:t>Acts 1:4-8 – This “</a:t>
            </a:r>
            <a:r>
              <a:rPr lang="en-US" altLang="en-US" sz="3600" u="sng" dirty="0">
                <a:solidFill>
                  <a:srgbClr val="FFFF99"/>
                </a:solidFill>
                <a:ea typeface="Tahoma" panose="020B0604030504040204" pitchFamily="34" charset="0"/>
                <a:cs typeface="Tahoma" panose="020B0604030504040204" pitchFamily="34" charset="0"/>
              </a:rPr>
              <a:t>baptism</a:t>
            </a:r>
            <a:r>
              <a:rPr lang="en-US" altLang="en-US" sz="3600" dirty="0">
                <a:solidFill>
                  <a:srgbClr val="FFFF99"/>
                </a:solidFill>
                <a:ea typeface="Tahoma" panose="020B0604030504040204" pitchFamily="34" charset="0"/>
                <a:cs typeface="Tahoma" panose="020B0604030504040204" pitchFamily="34" charset="0"/>
              </a:rPr>
              <a:t>” specifically promised</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2:4 - Were </a:t>
            </a:r>
            <a:r>
              <a:rPr lang="en-US" altLang="en-US" sz="3600" u="sng" dirty="0">
                <a:solidFill>
                  <a:schemeClr val="bg1"/>
                </a:solidFill>
                <a:ea typeface="Tahoma" panose="020B0604030504040204" pitchFamily="34" charset="0"/>
                <a:cs typeface="Tahoma" panose="020B0604030504040204" pitchFamily="34" charset="0"/>
              </a:rPr>
              <a:t>filled</a:t>
            </a:r>
            <a:r>
              <a:rPr lang="en-US" altLang="en-US" sz="3600" dirty="0">
                <a:solidFill>
                  <a:schemeClr val="bg1"/>
                </a:solidFill>
                <a:ea typeface="Tahoma" panose="020B0604030504040204" pitchFamily="34" charset="0"/>
                <a:cs typeface="Tahoma" panose="020B0604030504040204" pitchFamily="34" charset="0"/>
              </a:rPr>
              <a:t> with Holy Spirit </a:t>
            </a:r>
            <a:r>
              <a:rPr lang="en-US" altLang="en-US" sz="2800" dirty="0">
                <a:solidFill>
                  <a:schemeClr val="bg1"/>
                </a:solidFill>
                <a:ea typeface="Tahoma" panose="020B0604030504040204" pitchFamily="34" charset="0"/>
                <a:cs typeface="Tahoma" panose="020B0604030504040204" pitchFamily="34" charset="0"/>
              </a:rPr>
              <a:t>(HS baptism)</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8:14-17- After baptism by </a:t>
            </a:r>
            <a:r>
              <a:rPr lang="en-US" altLang="en-US" sz="3600" u="sng" dirty="0">
                <a:solidFill>
                  <a:schemeClr val="bg1"/>
                </a:solidFill>
                <a:ea typeface="Tahoma" panose="020B0604030504040204" pitchFamily="34" charset="0"/>
                <a:cs typeface="Tahoma" panose="020B0604030504040204" pitchFamily="34" charset="0"/>
              </a:rPr>
              <a:t>Apostles hands</a:t>
            </a:r>
            <a:endParaRPr lang="en-US" altLang="en-US" sz="3600" dirty="0">
              <a:solidFill>
                <a:schemeClr val="bg1"/>
              </a:solidFill>
              <a:ea typeface="Tahoma" panose="020B0604030504040204" pitchFamily="34" charset="0"/>
              <a:cs typeface="Tahoma" panose="020B0604030504040204" pitchFamily="34" charset="0"/>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10:44 - Given </a:t>
            </a:r>
            <a:r>
              <a:rPr lang="en-US" altLang="en-US" sz="3600" u="sng" dirty="0">
                <a:solidFill>
                  <a:schemeClr val="bg1"/>
                </a:solidFill>
                <a:ea typeface="Tahoma" panose="020B0604030504040204" pitchFamily="34" charset="0"/>
                <a:cs typeface="Tahoma" panose="020B0604030504040204" pitchFamily="34" charset="0"/>
              </a:rPr>
              <a:t>directly</a:t>
            </a:r>
            <a:r>
              <a:rPr lang="en-US" altLang="en-US" sz="3600" dirty="0">
                <a:solidFill>
                  <a:schemeClr val="bg1"/>
                </a:solidFill>
                <a:ea typeface="Tahoma" panose="020B0604030504040204" pitchFamily="34" charset="0"/>
                <a:cs typeface="Tahoma" panose="020B0604030504040204" pitchFamily="34" charset="0"/>
              </a:rPr>
              <a:t> to gentiles </a:t>
            </a:r>
            <a:r>
              <a:rPr lang="en-US" altLang="en-US" sz="2800" dirty="0">
                <a:solidFill>
                  <a:schemeClr val="bg1"/>
                </a:solidFill>
                <a:ea typeface="Tahoma" panose="020B0604030504040204" pitchFamily="34" charset="0"/>
                <a:cs typeface="Tahoma" panose="020B0604030504040204" pitchFamily="34" charset="0"/>
              </a:rPr>
              <a:t>(HS baptism)</a:t>
            </a:r>
          </a:p>
          <a:p>
            <a:pPr marL="514350" indent="-514350">
              <a:buFont typeface="+mj-lt"/>
              <a:buAutoNum type="arabicPeriod"/>
              <a:defRPr/>
            </a:pPr>
            <a:r>
              <a:rPr lang="en-US" altLang="en-US" sz="3600" dirty="0">
                <a:solidFill>
                  <a:srgbClr val="FFFF99"/>
                </a:solidFill>
                <a:ea typeface="Tahoma" panose="020B0604030504040204" pitchFamily="34" charset="0"/>
                <a:cs typeface="Tahoma" panose="020B0604030504040204" pitchFamily="34" charset="0"/>
              </a:rPr>
              <a:t>Acts 11:15-18 - As upon us </a:t>
            </a:r>
            <a:r>
              <a:rPr lang="en-US" altLang="en-US" sz="3600" u="sng" dirty="0">
                <a:solidFill>
                  <a:srgbClr val="FFFF99"/>
                </a:solidFill>
                <a:ea typeface="Tahoma" panose="020B0604030504040204" pitchFamily="34" charset="0"/>
                <a:cs typeface="Tahoma" panose="020B0604030504040204" pitchFamily="34" charset="0"/>
              </a:rPr>
              <a:t>at the beginning</a:t>
            </a:r>
          </a:p>
        </p:txBody>
      </p:sp>
      <p:sp>
        <p:nvSpPr>
          <p:cNvPr id="3" name="Arrow: Curved Left 2">
            <a:extLst>
              <a:ext uri="{FF2B5EF4-FFF2-40B4-BE49-F238E27FC236}">
                <a16:creationId xmlns:a16="http://schemas.microsoft.com/office/drawing/2014/main" id="{83C67692-FFEA-A699-1FA4-A387D3AA39B0}"/>
              </a:ext>
            </a:extLst>
          </p:cNvPr>
          <p:cNvSpPr/>
          <p:nvPr/>
        </p:nvSpPr>
        <p:spPr>
          <a:xfrm rot="1072181" flipV="1">
            <a:off x="10439991" y="3456560"/>
            <a:ext cx="1333833" cy="2935285"/>
          </a:xfrm>
          <a:prstGeom prst="curvedLeftArrow">
            <a:avLst/>
          </a:prstGeom>
          <a:solidFill>
            <a:srgbClr val="FFFF99"/>
          </a:solidFill>
          <a:ln>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64143545"/>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A07F1B3-80AA-3065-1B2A-7308C4847448}"/>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C36326A-A085-00FD-6D86-2BC060504CB0}"/>
              </a:ext>
            </a:extLst>
          </p:cNvPr>
          <p:cNvSpPr txBox="1"/>
          <p:nvPr/>
        </p:nvSpPr>
        <p:spPr>
          <a:xfrm>
            <a:off x="628564" y="2644170"/>
            <a:ext cx="11210830" cy="1569660"/>
          </a:xfrm>
          <a:prstGeom prst="rect">
            <a:avLst/>
          </a:prstGeom>
          <a:noFill/>
        </p:spPr>
        <p:txBody>
          <a:bodyPr wrap="square">
            <a:spAutoFit/>
          </a:bodyPr>
          <a:lstStyle/>
          <a:p>
            <a:r>
              <a:rPr lang="en-US" sz="4800" dirty="0">
                <a:solidFill>
                  <a:srgbClr val="FFFF99"/>
                </a:solidFill>
              </a:rPr>
              <a:t>How Were The Gifts Given Without Direct Baptism of the Holy Spirit?</a:t>
            </a:r>
          </a:p>
        </p:txBody>
      </p:sp>
      <p:sp>
        <p:nvSpPr>
          <p:cNvPr id="2" name="Slide Number Placeholder 1">
            <a:extLst>
              <a:ext uri="{FF2B5EF4-FFF2-40B4-BE49-F238E27FC236}">
                <a16:creationId xmlns:a16="http://schemas.microsoft.com/office/drawing/2014/main" id="{3B763D98-11F8-C2E7-3A15-1E7D27AE5B1E}"/>
              </a:ext>
            </a:extLst>
          </p:cNvPr>
          <p:cNvSpPr>
            <a:spLocks noGrp="1"/>
          </p:cNvSpPr>
          <p:nvPr>
            <p:ph type="sldNum" sz="quarter" idx="12"/>
          </p:nvPr>
        </p:nvSpPr>
        <p:spPr/>
        <p:txBody>
          <a:bodyPr/>
          <a:lstStyle/>
          <a:p>
            <a:fld id="{13397011-C6AF-4561-8AEF-0DCBEA7734D5}" type="slidenum">
              <a:rPr lang="en-US" smtClean="0"/>
              <a:t>8</a:t>
            </a:fld>
            <a:endParaRPr lang="en-US" dirty="0"/>
          </a:p>
        </p:txBody>
      </p:sp>
    </p:spTree>
    <p:extLst>
      <p:ext uri="{BB962C8B-B14F-4D97-AF65-F5344CB8AC3E}">
        <p14:creationId xmlns:p14="http://schemas.microsoft.com/office/powerpoint/2010/main" val="4213072816"/>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C98142F-85C2-6365-4966-7001BCEC688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EE1D6DD-544E-1F50-B51F-72DAB0EDEFA0}"/>
              </a:ext>
            </a:extLst>
          </p:cNvPr>
          <p:cNvSpPr txBox="1"/>
          <p:nvPr/>
        </p:nvSpPr>
        <p:spPr>
          <a:xfrm>
            <a:off x="490585" y="889843"/>
            <a:ext cx="11210830" cy="5078313"/>
          </a:xfrm>
          <a:prstGeom prst="rect">
            <a:avLst/>
          </a:prstGeom>
          <a:noFill/>
        </p:spPr>
        <p:txBody>
          <a:bodyPr wrap="square">
            <a:spAutoFit/>
          </a:bodyPr>
          <a:lstStyle/>
          <a:p>
            <a:r>
              <a:rPr lang="en-US" sz="3600" dirty="0">
                <a:solidFill>
                  <a:srgbClr val="FFFF99"/>
                </a:solidFill>
              </a:rPr>
              <a:t>Acts 8:14-17, NKJV </a:t>
            </a:r>
          </a:p>
          <a:p>
            <a:r>
              <a:rPr lang="en-US" sz="3600" dirty="0">
                <a:solidFill>
                  <a:schemeClr val="bg1"/>
                </a:solidFill>
              </a:rPr>
              <a:t>Now when the </a:t>
            </a:r>
            <a:r>
              <a:rPr lang="en-US" sz="3600" u="sng" dirty="0">
                <a:solidFill>
                  <a:schemeClr val="bg1"/>
                </a:solidFill>
              </a:rPr>
              <a:t>apostles</a:t>
            </a:r>
            <a:r>
              <a:rPr lang="en-US" sz="3600" dirty="0">
                <a:solidFill>
                  <a:schemeClr val="bg1"/>
                </a:solidFill>
              </a:rPr>
              <a:t> who were at Jerusalem heard that Samaria had received the word of God, they sent Peter and John to them, 15 who, when they had come down, </a:t>
            </a:r>
            <a:r>
              <a:rPr lang="en-US" sz="3600" u="sng" dirty="0">
                <a:solidFill>
                  <a:schemeClr val="bg1"/>
                </a:solidFill>
              </a:rPr>
              <a:t>prayed</a:t>
            </a:r>
            <a:r>
              <a:rPr lang="en-US" sz="3600" dirty="0">
                <a:solidFill>
                  <a:schemeClr val="bg1"/>
                </a:solidFill>
              </a:rPr>
              <a:t> for them that they might receive the Holy Spirit. 16 For as yet He had fallen upon none of them. They had only been </a:t>
            </a:r>
            <a:r>
              <a:rPr lang="en-US" sz="3600" u="sng" dirty="0">
                <a:solidFill>
                  <a:schemeClr val="bg1"/>
                </a:solidFill>
              </a:rPr>
              <a:t>baptized in the name of the Lord Jesus</a:t>
            </a:r>
            <a:r>
              <a:rPr lang="en-US" sz="3600" dirty="0">
                <a:solidFill>
                  <a:schemeClr val="bg1"/>
                </a:solidFill>
              </a:rPr>
              <a:t>. 17 Then </a:t>
            </a:r>
            <a:r>
              <a:rPr lang="en-US" sz="3600" u="sng" dirty="0">
                <a:solidFill>
                  <a:schemeClr val="bg1"/>
                </a:solidFill>
              </a:rPr>
              <a:t>they laid hands on them</a:t>
            </a:r>
            <a:r>
              <a:rPr lang="en-US" sz="3600" dirty="0">
                <a:solidFill>
                  <a:schemeClr val="bg1"/>
                </a:solidFill>
              </a:rPr>
              <a:t>, and they received the Holy Spirit.</a:t>
            </a:r>
          </a:p>
        </p:txBody>
      </p:sp>
      <p:sp>
        <p:nvSpPr>
          <p:cNvPr id="2" name="Slide Number Placeholder 1">
            <a:extLst>
              <a:ext uri="{FF2B5EF4-FFF2-40B4-BE49-F238E27FC236}">
                <a16:creationId xmlns:a16="http://schemas.microsoft.com/office/drawing/2014/main" id="{94F6860D-75E1-2362-9313-FAD23023DD4B}"/>
              </a:ext>
            </a:extLst>
          </p:cNvPr>
          <p:cNvSpPr>
            <a:spLocks noGrp="1"/>
          </p:cNvSpPr>
          <p:nvPr>
            <p:ph type="sldNum" sz="quarter" idx="12"/>
          </p:nvPr>
        </p:nvSpPr>
        <p:spPr/>
        <p:txBody>
          <a:bodyPr/>
          <a:lstStyle/>
          <a:p>
            <a:fld id="{13397011-C6AF-4561-8AEF-0DCBEA7734D5}" type="slidenum">
              <a:rPr lang="en-US" smtClean="0"/>
              <a:t>9</a:t>
            </a:fld>
            <a:endParaRPr lang="en-US" dirty="0"/>
          </a:p>
        </p:txBody>
      </p:sp>
    </p:spTree>
    <p:extLst>
      <p:ext uri="{BB962C8B-B14F-4D97-AF65-F5344CB8AC3E}">
        <p14:creationId xmlns:p14="http://schemas.microsoft.com/office/powerpoint/2010/main" val="3172037349"/>
      </p:ext>
    </p:extLst>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2250</TotalTime>
  <Words>2230</Words>
  <Application>Microsoft Office PowerPoint</Application>
  <PresentationFormat>Widescreen</PresentationFormat>
  <Paragraphs>177</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Aptos</vt:lpstr>
      <vt:lpstr>Arial</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Do We Know That Miraculous Works Would Cease?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Kramer</dc:creator>
  <cp:lastModifiedBy>Chris Kramer</cp:lastModifiedBy>
  <cp:revision>146</cp:revision>
  <dcterms:created xsi:type="dcterms:W3CDTF">2024-10-23T20:27:26Z</dcterms:created>
  <dcterms:modified xsi:type="dcterms:W3CDTF">2025-03-26T14:30:10Z</dcterms:modified>
</cp:coreProperties>
</file>